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1"/>
    <p:sldMasterId id="2147483992" r:id="rId2"/>
    <p:sldMasterId id="2147483994" r:id="rId3"/>
    <p:sldMasterId id="2147483996" r:id="rId4"/>
    <p:sldMasterId id="2147483998" r:id="rId5"/>
    <p:sldMasterId id="2147484000" r:id="rId6"/>
    <p:sldMasterId id="2147484002" r:id="rId7"/>
  </p:sldMasterIdLst>
  <p:notesMasterIdLst>
    <p:notesMasterId r:id="rId17"/>
  </p:notesMasterIdLst>
  <p:handoutMasterIdLst>
    <p:handoutMasterId r:id="rId18"/>
  </p:handoutMasterIdLst>
  <p:sldIdLst>
    <p:sldId id="256" r:id="rId8"/>
    <p:sldId id="259" r:id="rId9"/>
    <p:sldId id="275" r:id="rId10"/>
    <p:sldId id="288" r:id="rId11"/>
    <p:sldId id="279" r:id="rId12"/>
    <p:sldId id="262" r:id="rId13"/>
    <p:sldId id="289" r:id="rId14"/>
    <p:sldId id="257" r:id="rId15"/>
    <p:sldId id="258" r:id="rId16"/>
  </p:sldIdLst>
  <p:sldSz cx="9144000" cy="5143500" type="screen16x9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03"/>
    <a:srgbClr val="10181F"/>
    <a:srgbClr val="001726"/>
    <a:srgbClr val="000000"/>
    <a:srgbClr val="002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7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14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EB2852-A7D0-4E4A-BFF4-F4DC833EFD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397AF-FF86-4A12-A2CC-1671B02B33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9CCB5-8E70-4AEF-801E-6DF26C14C103}" type="datetimeFigureOut">
              <a:rPr lang="en-ZA" smtClean="0"/>
              <a:t>2022/01/18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2B48C-5EB3-4BA2-B5B5-5124E89F51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EF315-20E8-4C45-A167-F405CC8866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48908-3B79-4F7D-82C1-93C53ABB34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286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78700-BDF3-44AF-AECB-CD6EE6CFDA7E}" type="datetimeFigureOut">
              <a:rPr lang="en-ZA" smtClean="0"/>
              <a:t>2022/01/18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AF21D-BACD-4F1E-9AC5-255FF83EE6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082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_2"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6DF00F4-CB96-472B-820A-EBE2516A7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1"/>
            <a:ext cx="5379719" cy="5143499"/>
          </a:xfrm>
          <a:custGeom>
            <a:avLst/>
            <a:gdLst>
              <a:gd name="connsiteX0" fmla="*/ 0 w 5379719"/>
              <a:gd name="connsiteY0" fmla="*/ 0 h 5143499"/>
              <a:gd name="connsiteX1" fmla="*/ 5379719 w 5379719"/>
              <a:gd name="connsiteY1" fmla="*/ 0 h 5143499"/>
              <a:gd name="connsiteX2" fmla="*/ 5379719 w 5379719"/>
              <a:gd name="connsiteY2" fmla="*/ 5143499 h 5143499"/>
              <a:gd name="connsiteX3" fmla="*/ 0 w 5379719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9719" h="5143499">
                <a:moveTo>
                  <a:pt x="0" y="0"/>
                </a:moveTo>
                <a:lnTo>
                  <a:pt x="5379719" y="0"/>
                </a:lnTo>
                <a:lnTo>
                  <a:pt x="5379719" y="5143499"/>
                </a:lnTo>
                <a:lnTo>
                  <a:pt x="0" y="5143499"/>
                </a:lnTo>
                <a:close/>
              </a:path>
            </a:pathLst>
          </a:cu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524250" y="2571750"/>
            <a:ext cx="5197374" cy="3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lnSpc>
                <a:spcPct val="85000"/>
              </a:lnSpc>
              <a:spcBef>
                <a:spcPts val="0"/>
              </a:spcBef>
              <a:defRPr sz="3500" spc="-1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455920" y="3925945"/>
            <a:ext cx="3189504" cy="281917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200" baseline="0">
                <a:solidFill>
                  <a:srgbClr val="8A7E71"/>
                </a:solidFill>
                <a:latin typeface="Arial Narrow" panose="020B060602020203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455920" y="4228016"/>
            <a:ext cx="3189504" cy="29139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Date of presentation</a:t>
            </a:r>
          </a:p>
        </p:txBody>
      </p:sp>
      <p:pic>
        <p:nvPicPr>
          <p:cNvPr id="11" name="Picture 6" descr="_Sanlam Investments Blu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687" t="35457" b="20183"/>
          <a:stretch/>
        </p:blipFill>
        <p:spPr bwMode="auto">
          <a:xfrm>
            <a:off x="5455920" y="513763"/>
            <a:ext cx="998662" cy="20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519E54-F00C-4A64-A0F4-D7941982F0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2006" y="387775"/>
            <a:ext cx="1559618" cy="5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8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868190-0516-4F8F-B856-3C2858F7D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536" t="8480" r="14536" b="32310"/>
          <a:stretch>
            <a:fillRect/>
          </a:stretch>
        </p:blipFill>
        <p:spPr>
          <a:xfrm>
            <a:off x="2" y="0"/>
            <a:ext cx="4107543" cy="5143500"/>
          </a:xfrm>
          <a:custGeom>
            <a:avLst/>
            <a:gdLst>
              <a:gd name="connsiteX0" fmla="*/ 0 w 4107543"/>
              <a:gd name="connsiteY0" fmla="*/ 0 h 5143500"/>
              <a:gd name="connsiteX1" fmla="*/ 4107543 w 4107543"/>
              <a:gd name="connsiteY1" fmla="*/ 0 h 5143500"/>
              <a:gd name="connsiteX2" fmla="*/ 4107543 w 4107543"/>
              <a:gd name="connsiteY2" fmla="*/ 5143500 h 5143500"/>
              <a:gd name="connsiteX3" fmla="*/ 0 w 4107543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7543" h="5143500">
                <a:moveTo>
                  <a:pt x="0" y="0"/>
                </a:moveTo>
                <a:lnTo>
                  <a:pt x="4107543" y="0"/>
                </a:lnTo>
                <a:lnTo>
                  <a:pt x="4107543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F443DB2-5390-41DF-A815-FD506D3EA2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1354" y="0"/>
            <a:ext cx="4441821" cy="857250"/>
          </a:xfrm>
          <a:prstGeom prst="rect">
            <a:avLst/>
          </a:prstGeom>
        </p:spPr>
        <p:txBody>
          <a:bodyPr vert="horz" lIns="0" tIns="45720" rIns="0" bIns="0" rtlCol="0" anchor="b">
            <a:noAutofit/>
          </a:bodyPr>
          <a:lstStyle>
            <a:lvl1pPr>
              <a:lnSpc>
                <a:spcPct val="85000"/>
              </a:lnSpc>
              <a:defRPr spc="-1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6B4ADC5-965D-4BA7-9B1F-5349B4F88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1354" y="968588"/>
            <a:ext cx="4441821" cy="38811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189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5C9"/>
              </a:buClr>
              <a:buSzPct val="120000"/>
              <a:buFont typeface="Arial"/>
              <a:buNone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9996" indent="-179996" algn="l" defTabSz="457189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5C9"/>
              </a:buClr>
              <a:buSzTx/>
              <a:buFont typeface="Arial"/>
              <a:buChar char="•"/>
              <a:defRPr lang="en-US" sz="16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59991" indent="-179996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defRPr lang="en-US" sz="1600" kern="120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539987" indent="-179996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defRPr lang="en-ZA"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719982" indent="-179996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253AC-F3C1-4182-AA2B-1C015F28C7E1}"/>
              </a:ext>
            </a:extLst>
          </p:cNvPr>
          <p:cNvPicPr preferRelativeResize="0"/>
          <p:nvPr userDrawn="1"/>
        </p:nvPicPr>
        <p:blipFill>
          <a:blip r:embed="rId3"/>
          <a:srcRect l="8404" t="34054" r="2877"/>
          <a:stretch>
            <a:fillRect/>
          </a:stretch>
        </p:blipFill>
        <p:spPr bwMode="auto">
          <a:xfrm rot="16200000" flipH="1">
            <a:off x="1707700" y="2399846"/>
            <a:ext cx="5143500" cy="343809"/>
          </a:xfrm>
          <a:custGeom>
            <a:avLst/>
            <a:gdLst>
              <a:gd name="connsiteX0" fmla="*/ 0 w 5143500"/>
              <a:gd name="connsiteY0" fmla="*/ 0 h 464455"/>
              <a:gd name="connsiteX1" fmla="*/ 0 w 5143500"/>
              <a:gd name="connsiteY1" fmla="*/ 464455 h 464455"/>
              <a:gd name="connsiteX2" fmla="*/ 5143500 w 5143500"/>
              <a:gd name="connsiteY2" fmla="*/ 464455 h 464455"/>
              <a:gd name="connsiteX3" fmla="*/ 5143500 w 5143500"/>
              <a:gd name="connsiteY3" fmla="*/ 0 h 46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464455">
                <a:moveTo>
                  <a:pt x="0" y="0"/>
                </a:moveTo>
                <a:lnTo>
                  <a:pt x="0" y="464455"/>
                </a:lnTo>
                <a:lnTo>
                  <a:pt x="5143500" y="464455"/>
                </a:lnTo>
                <a:lnTo>
                  <a:pt x="5143500" y="0"/>
                </a:lnTo>
                <a:close/>
              </a:path>
            </a:pathLst>
          </a:cu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03682239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Slide_Dark">
    <p:bg>
      <p:bgPr>
        <a:solidFill>
          <a:srgbClr val="1018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CC76EB-A31A-47C9-9F90-90E748CA6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291" t="29915" r="10291" b="5280"/>
          <a:stretch>
            <a:fillRect/>
          </a:stretch>
        </p:blipFill>
        <p:spPr>
          <a:xfrm>
            <a:off x="5" y="0"/>
            <a:ext cx="4107543" cy="5143500"/>
          </a:xfrm>
          <a:custGeom>
            <a:avLst/>
            <a:gdLst>
              <a:gd name="connsiteX0" fmla="*/ 0 w 4107543"/>
              <a:gd name="connsiteY0" fmla="*/ 0 h 5143500"/>
              <a:gd name="connsiteX1" fmla="*/ 4107543 w 4107543"/>
              <a:gd name="connsiteY1" fmla="*/ 0 h 5143500"/>
              <a:gd name="connsiteX2" fmla="*/ 4107543 w 4107543"/>
              <a:gd name="connsiteY2" fmla="*/ 5143500 h 5143500"/>
              <a:gd name="connsiteX3" fmla="*/ 0 w 4107543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7543" h="5143500">
                <a:moveTo>
                  <a:pt x="0" y="0"/>
                </a:moveTo>
                <a:lnTo>
                  <a:pt x="4107543" y="0"/>
                </a:lnTo>
                <a:lnTo>
                  <a:pt x="4107543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F443DB2-5390-41DF-A815-FD506D3EA2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1354" y="0"/>
            <a:ext cx="4441821" cy="857250"/>
          </a:xfrm>
          <a:prstGeom prst="rect">
            <a:avLst/>
          </a:prstGeom>
        </p:spPr>
        <p:txBody>
          <a:bodyPr vert="horz" lIns="0" tIns="45720" rIns="0" bIns="0" rtlCol="0" anchor="b">
            <a:noAutofit/>
          </a:bodyPr>
          <a:lstStyle>
            <a:lvl1pPr>
              <a:lnSpc>
                <a:spcPct val="85000"/>
              </a:lnSpc>
              <a:defRPr spc="-1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6B4ADC5-965D-4BA7-9B1F-5349B4F88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1354" y="968588"/>
            <a:ext cx="4441821" cy="38811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189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5C9"/>
              </a:buClr>
              <a:buSzPct val="120000"/>
              <a:buFont typeface="Arial"/>
              <a:buNone/>
              <a:defRPr lang="en-US" sz="16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9996" indent="-179996" algn="l" defTabSz="457189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5C9"/>
              </a:buClr>
              <a:buSzTx/>
              <a:buFont typeface="Arial"/>
              <a:buChar char="•"/>
              <a:defRPr lang="en-US" sz="1600" b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359991" indent="-179996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defRPr lang="en-US" sz="1600" kern="120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539987" indent="-179996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defRPr lang="en-ZA" sz="16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719982" indent="-179996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887C09-0EB6-4BD9-B8BF-3A4124D575DA}"/>
              </a:ext>
            </a:extLst>
          </p:cNvPr>
          <p:cNvSpPr/>
          <p:nvPr userDrawn="1"/>
        </p:nvSpPr>
        <p:spPr>
          <a:xfrm flipH="1">
            <a:off x="3200398" y="0"/>
            <a:ext cx="907147" cy="5144981"/>
          </a:xfrm>
          <a:prstGeom prst="rect">
            <a:avLst/>
          </a:prstGeom>
          <a:gradFill>
            <a:gsLst>
              <a:gs pos="2000">
                <a:srgbClr val="10181F"/>
              </a:gs>
              <a:gs pos="100000">
                <a:srgbClr val="10181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</p:spTree>
    <p:extLst>
      <p:ext uri="{BB962C8B-B14F-4D97-AF65-F5344CB8AC3E}">
        <p14:creationId xmlns:p14="http://schemas.microsoft.com/office/powerpoint/2010/main" val="1588474158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_Dark">
    <p:bg>
      <p:bgPr>
        <a:solidFill>
          <a:srgbClr val="1018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AC2024-C398-4948-9DDA-32F6ED48D2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536" t="8480" r="14536" b="32310"/>
          <a:stretch>
            <a:fillRect/>
          </a:stretch>
        </p:blipFill>
        <p:spPr>
          <a:xfrm>
            <a:off x="2" y="0"/>
            <a:ext cx="4107543" cy="5143500"/>
          </a:xfrm>
          <a:custGeom>
            <a:avLst/>
            <a:gdLst>
              <a:gd name="connsiteX0" fmla="*/ 0 w 4107543"/>
              <a:gd name="connsiteY0" fmla="*/ 0 h 5143500"/>
              <a:gd name="connsiteX1" fmla="*/ 4107543 w 4107543"/>
              <a:gd name="connsiteY1" fmla="*/ 0 h 5143500"/>
              <a:gd name="connsiteX2" fmla="*/ 4107543 w 4107543"/>
              <a:gd name="connsiteY2" fmla="*/ 5143500 h 5143500"/>
              <a:gd name="connsiteX3" fmla="*/ 0 w 4107543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7543" h="5143500">
                <a:moveTo>
                  <a:pt x="0" y="0"/>
                </a:moveTo>
                <a:lnTo>
                  <a:pt x="4107543" y="0"/>
                </a:lnTo>
                <a:lnTo>
                  <a:pt x="4107543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F443DB2-5390-41DF-A815-FD506D3EA2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1354" y="0"/>
            <a:ext cx="4441821" cy="857250"/>
          </a:xfrm>
          <a:prstGeom prst="rect">
            <a:avLst/>
          </a:prstGeom>
        </p:spPr>
        <p:txBody>
          <a:bodyPr vert="horz" lIns="0" tIns="45720" rIns="0" bIns="0" rtlCol="0" anchor="b">
            <a:noAutofit/>
          </a:bodyPr>
          <a:lstStyle>
            <a:lvl1pPr>
              <a:lnSpc>
                <a:spcPct val="85000"/>
              </a:lnSpc>
              <a:defRPr spc="-1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6B4ADC5-965D-4BA7-9B1F-5349B4F88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1354" y="968588"/>
            <a:ext cx="4441821" cy="38811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189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5C9"/>
              </a:buClr>
              <a:buSzPct val="120000"/>
              <a:buFont typeface="Arial"/>
              <a:buNone/>
              <a:defRPr lang="en-US" sz="16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9996" indent="-179996" algn="l" defTabSz="457189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5C9"/>
              </a:buClr>
              <a:buSzTx/>
              <a:buFont typeface="Arial"/>
              <a:buChar char="•"/>
              <a:defRPr lang="en-US" sz="1600" b="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359991" indent="-179996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defRPr lang="en-US" sz="1600" kern="120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539987" indent="-179996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defRPr lang="en-ZA" sz="16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719982" indent="-179996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98BC72-E024-4B58-BC69-3EBB4D98374A}"/>
              </a:ext>
            </a:extLst>
          </p:cNvPr>
          <p:cNvSpPr/>
          <p:nvPr userDrawn="1"/>
        </p:nvSpPr>
        <p:spPr>
          <a:xfrm flipH="1">
            <a:off x="3200398" y="0"/>
            <a:ext cx="907147" cy="5144981"/>
          </a:xfrm>
          <a:prstGeom prst="rect">
            <a:avLst/>
          </a:prstGeom>
          <a:gradFill>
            <a:gsLst>
              <a:gs pos="2000">
                <a:srgbClr val="10181F"/>
              </a:gs>
              <a:gs pos="100000">
                <a:srgbClr val="10181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/>
          </a:p>
        </p:txBody>
      </p:sp>
    </p:spTree>
    <p:extLst>
      <p:ext uri="{BB962C8B-B14F-4D97-AF65-F5344CB8AC3E}">
        <p14:creationId xmlns:p14="http://schemas.microsoft.com/office/powerpoint/2010/main" val="177325616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Slide_Dark">
    <p:bg>
      <p:bgPr>
        <a:solidFill>
          <a:srgbClr val="1018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5E2FFDB-10A5-4967-8C39-65DBD31D7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067" t="32982" r="1124" b="35329"/>
          <a:stretch>
            <a:fillRect/>
          </a:stretch>
        </p:blipFill>
        <p:spPr>
          <a:xfrm rot="10800000">
            <a:off x="257387" y="-1"/>
            <a:ext cx="8886613" cy="5143500"/>
          </a:xfrm>
          <a:custGeom>
            <a:avLst/>
            <a:gdLst>
              <a:gd name="connsiteX0" fmla="*/ 8886613 w 8886613"/>
              <a:gd name="connsiteY0" fmla="*/ 5143500 h 5143500"/>
              <a:gd name="connsiteX1" fmla="*/ 0 w 8886613"/>
              <a:gd name="connsiteY1" fmla="*/ 5143500 h 5143500"/>
              <a:gd name="connsiteX2" fmla="*/ 0 w 8886613"/>
              <a:gd name="connsiteY2" fmla="*/ 0 h 5143500"/>
              <a:gd name="connsiteX3" fmla="*/ 8886613 w 8886613"/>
              <a:gd name="connsiteY3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6613" h="5143500">
                <a:moveTo>
                  <a:pt x="8886613" y="5143500"/>
                </a:moveTo>
                <a:lnTo>
                  <a:pt x="0" y="5143500"/>
                </a:lnTo>
                <a:lnTo>
                  <a:pt x="0" y="0"/>
                </a:lnTo>
                <a:lnTo>
                  <a:pt x="8886613" y="0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2A8DB4-1875-40F6-884F-6CA73338502B}"/>
              </a:ext>
            </a:extLst>
          </p:cNvPr>
          <p:cNvSpPr/>
          <p:nvPr userDrawn="1"/>
        </p:nvSpPr>
        <p:spPr>
          <a:xfrm>
            <a:off x="0" y="0"/>
            <a:ext cx="4953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A4B684F-AFFA-43BF-8020-84C2A09687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747" y="2235678"/>
            <a:ext cx="5102013" cy="94307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75000"/>
              </a:lnSpc>
              <a:defRPr sz="4000" b="1" spc="-3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40973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610C72-C120-4B67-8537-B9793B119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474345"/>
            <a:ext cx="9144002" cy="6092190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AA4B684F-AFFA-43BF-8020-84C2A09687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747" y="2331043"/>
            <a:ext cx="5447453" cy="48141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75000"/>
              </a:lnSpc>
              <a:defRPr sz="4000" b="1" spc="-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66119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Dark">
    <p:bg>
      <p:bgPr>
        <a:solidFill>
          <a:srgbClr val="1018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676A7D-A3D8-469D-BB51-431798BD1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520DC018-8B7B-4649-A046-6DFD13F42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9" y="4929188"/>
            <a:ext cx="253996" cy="16906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85000"/>
              </a:lnSpc>
              <a:defRPr sz="8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0FCD228B-D89E-6244-93B5-F8820227C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DB1CBF2-B3A0-47FF-AF34-282B42A5AC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5" y="914400"/>
            <a:ext cx="8642350" cy="38328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75C9"/>
              </a:buClr>
              <a:buSzPct val="120000"/>
              <a:buFont typeface="Arial"/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Char char="•"/>
              <a:defRPr lang="en-US" sz="1600" b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360000" indent="-180000">
              <a:spcAft>
                <a:spcPts val="600"/>
              </a:spcAft>
              <a:buClr>
                <a:schemeClr val="tx2"/>
              </a:buClr>
              <a:buSzPct val="100000"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540000" indent="-180000">
              <a:spcAft>
                <a:spcPts val="600"/>
              </a:spcAft>
              <a:buClr>
                <a:schemeClr val="tx2"/>
              </a:buClr>
              <a:buSzPct val="100000"/>
              <a:defRPr lang="en-ZA" sz="1600" kern="120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720000" indent="-180000"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4D47166-A6D9-411B-B821-4F986EFA33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4" y="4806083"/>
            <a:ext cx="8345475" cy="29217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85000"/>
              </a:lnSpc>
              <a:buFontTx/>
              <a:buNone/>
              <a:defRPr sz="800" b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1BA1033-A663-46FA-8BA1-7F7C5B757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0"/>
            <a:ext cx="8642350" cy="79637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80000"/>
              </a:lnSpc>
              <a:defRPr lang="en-US" spc="-160" baseline="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1582852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 Slide_Dark">
    <p:bg>
      <p:bgPr>
        <a:solidFill>
          <a:srgbClr val="1018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E54284-EAED-45A4-AC84-D71CBCA68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520DC018-8B7B-4649-A046-6DFD13F42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9" y="4929188"/>
            <a:ext cx="253996" cy="16906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85000"/>
              </a:lnSpc>
              <a:defRPr sz="8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0FCD228B-D89E-6244-93B5-F8820227C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DB1CBF2-B3A0-47FF-AF34-282B42A5AC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5" y="1287780"/>
            <a:ext cx="8642350" cy="34594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75C9"/>
              </a:buClr>
              <a:buSzPct val="120000"/>
              <a:buFont typeface="Arial"/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Char char="•"/>
              <a:defRPr lang="en-US" sz="1600" b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360000" indent="-180000">
              <a:spcAft>
                <a:spcPts val="600"/>
              </a:spcAft>
              <a:buClr>
                <a:schemeClr val="tx2"/>
              </a:buClr>
              <a:buSzPct val="100000"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540000" indent="-180000">
              <a:spcAft>
                <a:spcPts val="600"/>
              </a:spcAft>
              <a:buClr>
                <a:schemeClr val="tx2"/>
              </a:buClr>
              <a:buSzPct val="100000"/>
              <a:defRPr lang="en-ZA" sz="1600" kern="120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720000" indent="-180000"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41B4D15D-509D-44DA-BBC3-56B7CA8D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0"/>
            <a:ext cx="8642350" cy="79637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80000"/>
              </a:lnSpc>
              <a:defRPr lang="en-US" spc="-160" baseline="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Click to edit slide 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4D47166-A6D9-411B-B821-4F986EFA33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4" y="4806083"/>
            <a:ext cx="8345475" cy="29217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85000"/>
              </a:lnSpc>
              <a:buFontTx/>
              <a:buNone/>
              <a:defRPr sz="800" b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3D7DFBE-1B20-44A3-8977-4E48F3E474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" y="843310"/>
            <a:ext cx="8642350" cy="33741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0075C9"/>
              </a:buClr>
              <a:buSzPct val="120000"/>
              <a:buFont typeface="Arial"/>
              <a:buNone/>
              <a:defRPr lang="en-US" sz="1800" b="0" kern="1200" spc="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None/>
              <a:defRPr lang="en-US" sz="1600" b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360000" indent="-180000">
              <a:spcAft>
                <a:spcPts val="600"/>
              </a:spcAft>
              <a:buClr>
                <a:schemeClr val="tx2"/>
              </a:buClr>
              <a:buSzPct val="100000"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540000" indent="-180000">
              <a:spcAft>
                <a:spcPts val="600"/>
              </a:spcAft>
              <a:buClr>
                <a:schemeClr val="tx2"/>
              </a:buClr>
              <a:buSzPct val="100000"/>
              <a:defRPr lang="en-ZA" sz="1600" kern="120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720000" indent="-180000"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6915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_Dark">
    <p:bg>
      <p:bgPr>
        <a:solidFill>
          <a:srgbClr val="1018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4F50BE-4ED2-45EC-8107-B9E692658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520DC018-8B7B-4649-A046-6DFD13F42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9" y="4929188"/>
            <a:ext cx="253996" cy="16906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ct val="85000"/>
              </a:lnSpc>
              <a:defRPr sz="8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0FCD228B-D89E-6244-93B5-F8820227C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4D47166-A6D9-411B-B821-4F986EFA33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4" y="4806083"/>
            <a:ext cx="8345475" cy="29217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85000"/>
              </a:lnSpc>
              <a:buFontTx/>
              <a:buNone/>
              <a:defRPr sz="800" b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350746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FABE18-FA45-4887-B17A-574CF9378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21417" y="4823619"/>
            <a:ext cx="333244" cy="274637"/>
          </a:xfrm>
          <a:prstGeom prst="rect">
            <a:avLst/>
          </a:prstGeom>
        </p:spPr>
        <p:txBody>
          <a:bodyPr vert="horz" lIns="91440" tIns="0" rIns="0" bIns="0" rtlCol="0" anchor="b"/>
          <a:lstStyle>
            <a:lvl1pPr algn="r">
              <a:lnSpc>
                <a:spcPct val="85000"/>
              </a:lnSpc>
              <a:defRPr sz="8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0FCD228B-D89E-6244-93B5-F8820227C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4822673"/>
            <a:ext cx="8470588" cy="2755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85000"/>
              </a:lnSpc>
              <a:buFontTx/>
              <a:buNone/>
              <a:defRPr sz="800" b="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2768461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5CA648-C3C2-4B57-8517-91621D255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39179" y="4929188"/>
            <a:ext cx="253996" cy="16906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0FCD228B-D89E-6244-93B5-F8820227C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4" y="4806083"/>
            <a:ext cx="8345475" cy="29217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85000"/>
              </a:lnSpc>
              <a:buFontTx/>
              <a:buNone/>
              <a:defRPr sz="800" b="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6CDA19-3943-455B-B52C-3F5956FA5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5" y="1287780"/>
            <a:ext cx="8642350" cy="345947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75C9"/>
              </a:buClr>
              <a:buSzPct val="120000"/>
              <a:buFont typeface="Arial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Char char="•"/>
              <a:defRPr lang="en-US" sz="16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0000" indent="-180000">
              <a:spcAft>
                <a:spcPts val="600"/>
              </a:spcAft>
              <a:buClr>
                <a:schemeClr val="tx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540000" indent="-180000">
              <a:spcAft>
                <a:spcPts val="600"/>
              </a:spcAft>
              <a:buClr>
                <a:schemeClr val="tx2"/>
              </a:buClr>
              <a:buSzPct val="100000"/>
              <a:defRPr lang="en-ZA" sz="16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720000" indent="-180000"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A259C7D-452D-4A88-BC95-570CDD088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0"/>
            <a:ext cx="8642350" cy="79637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80000"/>
              </a:lnSpc>
              <a:defRPr lang="en-US" spc="-160" baseline="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Click to edit slide 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55DA498-E0EE-4686-A921-ABC925AF83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" y="843310"/>
            <a:ext cx="8642350" cy="33741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0075C9"/>
              </a:buClr>
              <a:buSzPct val="120000"/>
              <a:buFont typeface="Arial"/>
              <a:buNone/>
              <a:defRPr lang="en-US" sz="1800" b="0" kern="1200" spc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None/>
              <a:defRPr lang="en-US" sz="1600" b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360000" indent="-180000">
              <a:spcAft>
                <a:spcPts val="600"/>
              </a:spcAft>
              <a:buClr>
                <a:schemeClr val="tx2"/>
              </a:buClr>
              <a:buSzPct val="100000"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540000" indent="-180000">
              <a:spcAft>
                <a:spcPts val="600"/>
              </a:spcAft>
              <a:buClr>
                <a:schemeClr val="tx2"/>
              </a:buClr>
              <a:buSzPct val="100000"/>
              <a:defRPr lang="en-ZA" sz="1600" kern="120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720000" indent="-180000"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4849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CF597A-BE15-4FB6-92FA-F42A89D631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39179" y="4929188"/>
            <a:ext cx="253996" cy="16906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0FCD228B-D89E-6244-93B5-F8820227C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4" y="4806083"/>
            <a:ext cx="8345475" cy="29217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85000"/>
              </a:lnSpc>
              <a:buFontTx/>
              <a:buNone/>
              <a:defRPr sz="800" b="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600EE53-05A2-4071-8B7A-1441E2E5CC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5" y="914400"/>
            <a:ext cx="8642350" cy="38328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75C9"/>
              </a:buClr>
              <a:buSzPct val="120000"/>
              <a:buFont typeface="Arial"/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/>
              <a:buChar char="•"/>
              <a:defRPr lang="en-US" sz="16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0000" indent="-180000">
              <a:spcAft>
                <a:spcPts val="600"/>
              </a:spcAft>
              <a:buClr>
                <a:schemeClr val="tx2"/>
              </a:buClr>
              <a:buSzPct val="100000"/>
              <a:defRPr lang="en-US" sz="16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540000" indent="-180000">
              <a:spcAft>
                <a:spcPts val="600"/>
              </a:spcAft>
              <a:buClr>
                <a:schemeClr val="tx2"/>
              </a:buClr>
              <a:buSzPct val="100000"/>
              <a:defRPr lang="en-ZA" sz="16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720000" indent="-180000"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F01FF0C8-D0B9-47E0-AE24-788373A1A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0"/>
            <a:ext cx="8642350" cy="79637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80000"/>
              </a:lnSpc>
              <a:defRPr lang="en-US" spc="-160" baseline="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85000"/>
              </a:lnSpc>
            </a:pPr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620433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hank you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62C9F2-E37F-4690-95DD-A0803253B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6D20338-EB0B-4CFC-B804-01DAFD8CEE67}"/>
              </a:ext>
            </a:extLst>
          </p:cNvPr>
          <p:cNvGrpSpPr/>
          <p:nvPr userDrawn="1"/>
        </p:nvGrpSpPr>
        <p:grpSpPr>
          <a:xfrm>
            <a:off x="711200" y="3055312"/>
            <a:ext cx="4297352" cy="1107996"/>
            <a:chOff x="228600" y="3481507"/>
            <a:chExt cx="4297352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E10B84-F111-4692-8490-368C605C0C66}"/>
                </a:ext>
              </a:extLst>
            </p:cNvPr>
            <p:cNvSpPr txBox="1"/>
            <p:nvPr userDrawn="1"/>
          </p:nvSpPr>
          <p:spPr>
            <a:xfrm>
              <a:off x="228600" y="3481507"/>
              <a:ext cx="389850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200" b="1" kern="7200" spc="-400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thank you</a:t>
              </a:r>
              <a:endParaRPr lang="en-ZA" sz="7200" b="1" kern="7200" spc="-4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1A3E83-7869-4AA4-ABDC-4205E8A70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756" y="3598159"/>
              <a:ext cx="380196" cy="38019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3027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 Slide_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CC76EB-A31A-47C9-9F90-90E748CA6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291" t="29915" r="10291" b="5280"/>
          <a:stretch>
            <a:fillRect/>
          </a:stretch>
        </p:blipFill>
        <p:spPr>
          <a:xfrm>
            <a:off x="4" y="0"/>
            <a:ext cx="4107543" cy="5143500"/>
          </a:xfrm>
          <a:custGeom>
            <a:avLst/>
            <a:gdLst>
              <a:gd name="connsiteX0" fmla="*/ 0 w 4107543"/>
              <a:gd name="connsiteY0" fmla="*/ 0 h 5143500"/>
              <a:gd name="connsiteX1" fmla="*/ 4107543 w 4107543"/>
              <a:gd name="connsiteY1" fmla="*/ 0 h 5143500"/>
              <a:gd name="connsiteX2" fmla="*/ 4107543 w 4107543"/>
              <a:gd name="connsiteY2" fmla="*/ 5143500 h 5143500"/>
              <a:gd name="connsiteX3" fmla="*/ 0 w 4107543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7543" h="5143500">
                <a:moveTo>
                  <a:pt x="0" y="0"/>
                </a:moveTo>
                <a:lnTo>
                  <a:pt x="4107543" y="0"/>
                </a:lnTo>
                <a:lnTo>
                  <a:pt x="4107543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F443DB2-5390-41DF-A815-FD506D3EA2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1354" y="0"/>
            <a:ext cx="4441821" cy="857250"/>
          </a:xfrm>
          <a:prstGeom prst="rect">
            <a:avLst/>
          </a:prstGeom>
        </p:spPr>
        <p:txBody>
          <a:bodyPr vert="horz" lIns="0" tIns="45720" rIns="0" bIns="0" rtlCol="0" anchor="b">
            <a:noAutofit/>
          </a:bodyPr>
          <a:lstStyle>
            <a:lvl1pPr>
              <a:lnSpc>
                <a:spcPct val="85000"/>
              </a:lnSpc>
              <a:defRPr spc="-1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6B4ADC5-965D-4BA7-9B1F-5349B4F88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1354" y="968587"/>
            <a:ext cx="4441821" cy="388111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5C9"/>
              </a:buClr>
              <a:buSzPct val="120000"/>
              <a:buFont typeface="Arial"/>
              <a:buNone/>
              <a:defRPr lang="en-US" sz="16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5C9"/>
              </a:buClr>
              <a:buSzTx/>
              <a:buFont typeface="Arial"/>
              <a:buChar char="•"/>
              <a:defRPr lang="en-US" sz="16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0000" indent="-180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defRPr lang="en-US" sz="1600" kern="120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540000" indent="-180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Tx/>
              <a:defRPr lang="en-ZA"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720000" indent="-180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BDC41-F431-4148-98B9-135B9283D771}"/>
              </a:ext>
            </a:extLst>
          </p:cNvPr>
          <p:cNvPicPr preferRelativeResize="0"/>
          <p:nvPr userDrawn="1"/>
        </p:nvPicPr>
        <p:blipFill>
          <a:blip r:embed="rId3"/>
          <a:srcRect l="8404" t="34054" r="2877"/>
          <a:stretch>
            <a:fillRect/>
          </a:stretch>
        </p:blipFill>
        <p:spPr bwMode="auto">
          <a:xfrm rot="16200000" flipH="1">
            <a:off x="1707700" y="2399845"/>
            <a:ext cx="5143500" cy="343809"/>
          </a:xfrm>
          <a:custGeom>
            <a:avLst/>
            <a:gdLst>
              <a:gd name="connsiteX0" fmla="*/ 0 w 5143500"/>
              <a:gd name="connsiteY0" fmla="*/ 0 h 464455"/>
              <a:gd name="connsiteX1" fmla="*/ 0 w 5143500"/>
              <a:gd name="connsiteY1" fmla="*/ 464455 h 464455"/>
              <a:gd name="connsiteX2" fmla="*/ 5143500 w 5143500"/>
              <a:gd name="connsiteY2" fmla="*/ 464455 h 464455"/>
              <a:gd name="connsiteX3" fmla="*/ 5143500 w 5143500"/>
              <a:gd name="connsiteY3" fmla="*/ 0 h 46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464455">
                <a:moveTo>
                  <a:pt x="0" y="0"/>
                </a:moveTo>
                <a:lnTo>
                  <a:pt x="0" y="464455"/>
                </a:lnTo>
                <a:lnTo>
                  <a:pt x="5143500" y="464455"/>
                </a:lnTo>
                <a:lnTo>
                  <a:pt x="5143500" y="0"/>
                </a:lnTo>
                <a:close/>
              </a:path>
            </a:pathLst>
          </a:cu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14781176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0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964" r:id="rId2"/>
    <p:sldLayoutId id="2147483990" r:id="rId3"/>
    <p:sldLayoutId id="2147483976" r:id="rId4"/>
    <p:sldLayoutId id="2147483968" r:id="rId5"/>
    <p:sldLayoutId id="2147483972" r:id="rId6"/>
    <p:sldLayoutId id="2147483991" r:id="rId7"/>
    <p:sldLayoutId id="2147483979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75C9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Clr>
          <a:srgbClr val="8A7E71"/>
        </a:buClr>
        <a:buSzPct val="120000"/>
        <a:buFont typeface="Lucida Grande"/>
        <a:buNone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263"/>
        </a:spcBef>
        <a:spcAft>
          <a:spcPts val="0"/>
        </a:spcAft>
        <a:buClr>
          <a:srgbClr val="8A7E71"/>
        </a:buClr>
        <a:buSzPct val="100000"/>
        <a:buFont typeface="Arial" panose="020B0604020202020204" pitchFamily="34" charset="0"/>
        <a:buChar char="•"/>
        <a:defRPr lang="en-US" sz="1600" b="0" kern="1200" dirty="0" smtClean="0">
          <a:solidFill>
            <a:srgbClr val="4C4C4E"/>
          </a:solidFill>
          <a:latin typeface="+mn-lt"/>
          <a:ea typeface="+mn-ea"/>
          <a:cs typeface="+mn-cs"/>
        </a:defRPr>
      </a:lvl2pPr>
      <a:lvl3pPr marL="360000" indent="-180000" algn="l" defTabSz="457200" rtl="0" eaLnBrk="1" latinLnBrk="0" hangingPunct="1">
        <a:spcBef>
          <a:spcPts val="0"/>
        </a:spcBef>
        <a:buClr>
          <a:srgbClr val="8A7E71"/>
        </a:buClr>
        <a:buSzPct val="100000"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180000" algn="l" defTabSz="457200" rtl="0" eaLnBrk="1" latinLnBrk="0" hangingPunct="1">
        <a:spcBef>
          <a:spcPts val="0"/>
        </a:spcBef>
        <a:buClr>
          <a:srgbClr val="8A7E71"/>
        </a:buClr>
        <a:buSzPct val="100000"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0" indent="-180000" algn="l" defTabSz="457200" rtl="0" eaLnBrk="1" latinLnBrk="0" hangingPunct="1">
        <a:spcBef>
          <a:spcPts val="0"/>
        </a:spcBef>
        <a:buClr>
          <a:srgbClr val="8A7E71"/>
        </a:buClr>
        <a:buSzPct val="100000"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  <p15:guide id="2" orient="horz" pos="713">
          <p15:clr>
            <a:srgbClr val="F26B43"/>
          </p15:clr>
        </p15:guide>
        <p15:guide id="3" pos="5602">
          <p15:clr>
            <a:srgbClr val="F26B43"/>
          </p15:clr>
        </p15:guide>
        <p15:guide id="4" orient="horz" pos="293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51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75C9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0"/>
        </a:spcBef>
        <a:buClr>
          <a:srgbClr val="8A7E71"/>
        </a:buClr>
        <a:buSzPct val="120000"/>
        <a:buFont typeface="Lucida Grande"/>
        <a:buNone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263"/>
        </a:spcBef>
        <a:spcAft>
          <a:spcPct val="0"/>
        </a:spcAft>
        <a:buClr>
          <a:srgbClr val="8A7E71"/>
        </a:buClr>
        <a:buSzTx/>
        <a:buFont typeface="Arial" panose="020B0604020202020204" pitchFamily="34" charset="0"/>
        <a:buChar char="•"/>
        <a:defRPr lang="en-US" sz="1600" b="0" kern="1200" smtClean="0">
          <a:solidFill>
            <a:srgbClr val="4C4C4E"/>
          </a:solidFill>
          <a:latin typeface="+mn-lt"/>
          <a:ea typeface="+mn-ea"/>
          <a:cs typeface="+mn-cs"/>
        </a:defRPr>
      </a:lvl2pPr>
      <a:lvl3pPr marL="360000" indent="-180000" algn="l" defTabSz="457200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180000" algn="l" defTabSz="457200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0" indent="-180000" algn="l" defTabSz="457200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  <p15:guide id="2" orient="horz" pos="713">
          <p15:clr>
            <a:srgbClr val="F26B43"/>
          </p15:clr>
        </p15:guide>
        <p15:guide id="3" pos="5602">
          <p15:clr>
            <a:srgbClr val="F26B43"/>
          </p15:clr>
        </p15:guide>
        <p15:guide id="4" orient="horz" pos="293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6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</p:sldLayoutIdLst>
  <p:transition/>
  <p:txStyles>
    <p:titleStyle>
      <a:lvl1pPr algn="l" defTabSz="457189" rtl="0" eaLnBrk="1" latinLnBrk="0" hangingPunct="1">
        <a:spcBef>
          <a:spcPct val="0"/>
        </a:spcBef>
        <a:buNone/>
        <a:defRPr sz="3000" b="1" kern="1200">
          <a:solidFill>
            <a:srgbClr val="0075C9"/>
          </a:solidFill>
          <a:latin typeface="Arial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ct val="0"/>
        </a:spcBef>
        <a:buClr>
          <a:srgbClr val="8A7E71"/>
        </a:buClr>
        <a:buSzPct val="120000"/>
        <a:buFont typeface="Lucida Grande"/>
        <a:buNone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9996" indent="-179996" algn="l" defTabSz="914378" rtl="0" eaLnBrk="1" latinLnBrk="0" hangingPunct="1">
        <a:lnSpc>
          <a:spcPct val="90000"/>
        </a:lnSpc>
        <a:spcBef>
          <a:spcPts val="263"/>
        </a:spcBef>
        <a:spcAft>
          <a:spcPct val="0"/>
        </a:spcAft>
        <a:buClr>
          <a:srgbClr val="8A7E71"/>
        </a:buClr>
        <a:buSzTx/>
        <a:buFont typeface="Arial" panose="020B0604020202020204" pitchFamily="34" charset="0"/>
        <a:buChar char="•"/>
        <a:defRPr lang="en-US" sz="1600" b="0" kern="1200" smtClean="0">
          <a:solidFill>
            <a:srgbClr val="4C4C4E"/>
          </a:solidFill>
          <a:latin typeface="+mn-lt"/>
          <a:ea typeface="+mn-ea"/>
          <a:cs typeface="+mn-cs"/>
        </a:defRPr>
      </a:lvl2pPr>
      <a:lvl3pPr marL="359991" indent="-179996" algn="l" defTabSz="457189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987" indent="-179996" algn="l" defTabSz="457189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9982" indent="-179996" algn="l" defTabSz="457189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  <p15:guide id="2" orient="horz" pos="713">
          <p15:clr>
            <a:srgbClr val="F26B43"/>
          </p15:clr>
        </p15:guide>
        <p15:guide id="3" pos="5602">
          <p15:clr>
            <a:srgbClr val="F26B43"/>
          </p15:clr>
        </p15:guide>
        <p15:guide id="4" orient="horz" pos="293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88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p:transition/>
  <p:txStyles>
    <p:titleStyle>
      <a:lvl1pPr algn="l" defTabSz="457189" rtl="0" eaLnBrk="1" latinLnBrk="0" hangingPunct="1">
        <a:spcBef>
          <a:spcPct val="0"/>
        </a:spcBef>
        <a:buNone/>
        <a:defRPr sz="3000" b="1" kern="1200">
          <a:solidFill>
            <a:srgbClr val="0075C9"/>
          </a:solidFill>
          <a:latin typeface="Arial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ct val="0"/>
        </a:spcBef>
        <a:buClr>
          <a:srgbClr val="8A7E71"/>
        </a:buClr>
        <a:buSzPct val="120000"/>
        <a:buFont typeface="Lucida Grande"/>
        <a:buNone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9996" indent="-179996" algn="l" defTabSz="914378" rtl="0" eaLnBrk="1" latinLnBrk="0" hangingPunct="1">
        <a:lnSpc>
          <a:spcPct val="90000"/>
        </a:lnSpc>
        <a:spcBef>
          <a:spcPts val="263"/>
        </a:spcBef>
        <a:spcAft>
          <a:spcPct val="0"/>
        </a:spcAft>
        <a:buClr>
          <a:srgbClr val="8A7E71"/>
        </a:buClr>
        <a:buSzTx/>
        <a:buFont typeface="Arial" panose="020B0604020202020204" pitchFamily="34" charset="0"/>
        <a:buChar char="•"/>
        <a:defRPr lang="en-US" sz="1600" b="0" kern="1200" smtClean="0">
          <a:solidFill>
            <a:srgbClr val="4C4C4E"/>
          </a:solidFill>
          <a:latin typeface="+mn-lt"/>
          <a:ea typeface="+mn-ea"/>
          <a:cs typeface="+mn-cs"/>
        </a:defRPr>
      </a:lvl2pPr>
      <a:lvl3pPr marL="359991" indent="-179996" algn="l" defTabSz="457189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987" indent="-179996" algn="l" defTabSz="457189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9982" indent="-179996" algn="l" defTabSz="457189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  <p15:guide id="2" orient="horz" pos="713">
          <p15:clr>
            <a:srgbClr val="F26B43"/>
          </p15:clr>
        </p15:guide>
        <p15:guide id="3" pos="5602">
          <p15:clr>
            <a:srgbClr val="F26B43"/>
          </p15:clr>
        </p15:guide>
        <p15:guide id="4" orient="horz" pos="293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5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</p:sldLayoutIdLst>
  <p:transition/>
  <p:txStyles>
    <p:titleStyle>
      <a:lvl1pPr algn="l" defTabSz="457189" rtl="0" eaLnBrk="1" latinLnBrk="0" hangingPunct="1">
        <a:spcBef>
          <a:spcPct val="0"/>
        </a:spcBef>
        <a:buNone/>
        <a:defRPr sz="3000" b="1" kern="1200">
          <a:solidFill>
            <a:srgbClr val="0075C9"/>
          </a:solidFill>
          <a:latin typeface="Arial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ct val="0"/>
        </a:spcBef>
        <a:buClr>
          <a:srgbClr val="8A7E71"/>
        </a:buClr>
        <a:buSzPct val="120000"/>
        <a:buFont typeface="Lucida Grande"/>
        <a:buNone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9996" indent="-179996" algn="l" defTabSz="914378" rtl="0" eaLnBrk="1" latinLnBrk="0" hangingPunct="1">
        <a:lnSpc>
          <a:spcPct val="90000"/>
        </a:lnSpc>
        <a:spcBef>
          <a:spcPts val="263"/>
        </a:spcBef>
        <a:spcAft>
          <a:spcPct val="0"/>
        </a:spcAft>
        <a:buClr>
          <a:srgbClr val="8A7E71"/>
        </a:buClr>
        <a:buSzTx/>
        <a:buFont typeface="Arial" panose="020B0604020202020204" pitchFamily="34" charset="0"/>
        <a:buChar char="•"/>
        <a:defRPr lang="en-US" sz="1600" b="0" kern="1200" smtClean="0">
          <a:solidFill>
            <a:srgbClr val="4C4C4E"/>
          </a:solidFill>
          <a:latin typeface="+mn-lt"/>
          <a:ea typeface="+mn-ea"/>
          <a:cs typeface="+mn-cs"/>
        </a:defRPr>
      </a:lvl2pPr>
      <a:lvl3pPr marL="359991" indent="-179996" algn="l" defTabSz="457189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987" indent="-179996" algn="l" defTabSz="457189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9982" indent="-179996" algn="l" defTabSz="457189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  <p15:guide id="2" orient="horz" pos="713">
          <p15:clr>
            <a:srgbClr val="F26B43"/>
          </p15:clr>
        </p15:guide>
        <p15:guide id="3" pos="5602">
          <p15:clr>
            <a:srgbClr val="F26B43"/>
          </p15:clr>
        </p15:guide>
        <p15:guide id="4" orient="horz" pos="293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49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75C9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0"/>
        </a:spcBef>
        <a:buClr>
          <a:srgbClr val="8A7E71"/>
        </a:buClr>
        <a:buSzPct val="120000"/>
        <a:buFont typeface="Lucida Grande"/>
        <a:buNone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263"/>
        </a:spcBef>
        <a:spcAft>
          <a:spcPct val="0"/>
        </a:spcAft>
        <a:buClr>
          <a:srgbClr val="8A7E71"/>
        </a:buClr>
        <a:buSzTx/>
        <a:buFont typeface="Arial" panose="020B0604020202020204" pitchFamily="34" charset="0"/>
        <a:buChar char="•"/>
        <a:defRPr lang="en-US" sz="1600" b="0" kern="1200" smtClean="0">
          <a:solidFill>
            <a:srgbClr val="4C4C4E"/>
          </a:solidFill>
          <a:latin typeface="+mn-lt"/>
          <a:ea typeface="+mn-ea"/>
          <a:cs typeface="+mn-cs"/>
        </a:defRPr>
      </a:lvl2pPr>
      <a:lvl3pPr marL="360000" indent="-180000" algn="l" defTabSz="457200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180000" algn="l" defTabSz="457200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0" indent="-180000" algn="l" defTabSz="457200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  <p15:guide id="2" orient="horz" pos="713">
          <p15:clr>
            <a:srgbClr val="F26B43"/>
          </p15:clr>
        </p15:guide>
        <p15:guide id="3" pos="5602">
          <p15:clr>
            <a:srgbClr val="F26B43"/>
          </p15:clr>
        </p15:guide>
        <p15:guide id="4" orient="horz" pos="293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10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75C9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0"/>
        </a:spcBef>
        <a:buClr>
          <a:srgbClr val="8A7E71"/>
        </a:buClr>
        <a:buSzPct val="120000"/>
        <a:buFont typeface="Lucida Grande"/>
        <a:buNone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263"/>
        </a:spcBef>
        <a:spcAft>
          <a:spcPct val="0"/>
        </a:spcAft>
        <a:buClr>
          <a:srgbClr val="8A7E71"/>
        </a:buClr>
        <a:buSzTx/>
        <a:buFont typeface="Arial" panose="020B0604020202020204" pitchFamily="34" charset="0"/>
        <a:buChar char="•"/>
        <a:defRPr lang="en-US" sz="1600" b="0" kern="1200" smtClean="0">
          <a:solidFill>
            <a:srgbClr val="4C4C4E"/>
          </a:solidFill>
          <a:latin typeface="+mn-lt"/>
          <a:ea typeface="+mn-ea"/>
          <a:cs typeface="+mn-cs"/>
        </a:defRPr>
      </a:lvl2pPr>
      <a:lvl3pPr marL="360000" indent="-180000" algn="l" defTabSz="457200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180000" algn="l" defTabSz="457200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0" indent="-180000" algn="l" defTabSz="457200" rtl="0" eaLnBrk="1" latinLnBrk="0" hangingPunct="1">
        <a:spcBef>
          <a:spcPct val="0"/>
        </a:spcBef>
        <a:buClr>
          <a:srgbClr val="8A7E71"/>
        </a:buClr>
        <a:buSzTx/>
        <a:buFont typeface="Arial" panose="020B0604020202020204" pitchFamily="34" charset="0"/>
        <a:buChar char="•"/>
        <a:defRPr sz="1600" kern="1200">
          <a:solidFill>
            <a:srgbClr val="4C4C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  <p15:guide id="2" orient="horz" pos="713">
          <p15:clr>
            <a:srgbClr val="F26B43"/>
          </p15:clr>
        </p15:guide>
        <p15:guide id="3" pos="5602">
          <p15:clr>
            <a:srgbClr val="F26B43"/>
          </p15:clr>
        </p15:guide>
        <p15:guide id="4" orient="horz" pos="2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F0967B-B399-4F93-875A-04F6BA1B5C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795339-C20B-4AB7-9282-BBC1F17C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2C119-D997-4DC7-A695-523266D52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93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6427E7-8062-45C0-A109-51C20123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spc="-2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175E5F-D396-44E1-8B48-901E7FECF1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6393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B871B3-68DD-4153-993B-639F96FF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89DB3-91E4-4454-871E-0CDF49FC6B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5594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194BA4-6A78-428A-BD2F-982AF05A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B7F06-FF6A-406A-A2BB-B2B4A9904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6227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0A63B8-ADD1-41A9-83FC-53848ED1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6AAC7-6A67-436D-97B4-B80629EC24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2171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A25EDC-4A0B-43FD-96A7-80AA1185A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6803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A25EDC-4A0B-43FD-96A7-80AA1185A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747" y="2331044"/>
            <a:ext cx="5374665" cy="481414"/>
          </a:xfrm>
        </p:spPr>
        <p:txBody>
          <a:bodyPr/>
          <a:lstStyle/>
          <a:p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8840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E76D8A-5B8B-4135-986E-514EC89EA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B74A7-8EB0-48D9-A0FF-217B83241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C78ED0-9830-47BA-8503-36A1EB6A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4CCCED-59CA-4D1D-AAFD-0F2C17F5F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CD228B-D89E-6244-93B5-F8820227CF6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7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473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QUNIQUEID" val="fc33dc16-41af-4cf2-8c93-87ef33a31d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QUNIQUEID" val="9deca3ed-7add-4f62-8684-ba10c052a7e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QUNIQUEID" val="92fe0ffe-8dad-4ab9-b264-88216bd50c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QUNIQUEID" val="00473e05-7ee6-4876-b594-382a6ec7a2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QUNIQUEID" val="afef5e89-7a13-4c4e-85ae-ac6f5e7c267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QUNIQUEID" val="596b06c4-2b97-49b4-a78e-02517a3ff2e2"/>
</p:tagLst>
</file>

<file path=ppt/theme/theme1.xml><?xml version="1.0" encoding="utf-8"?>
<a:theme xmlns:a="http://schemas.openxmlformats.org/drawingml/2006/main" name="Sanlam Investments_Abstract">
  <a:themeElements>
    <a:clrScheme name="Custom 11">
      <a:dk1>
        <a:srgbClr val="000000"/>
      </a:dk1>
      <a:lt1>
        <a:sysClr val="window" lastClr="FFFFFF"/>
      </a:lt1>
      <a:dk2>
        <a:srgbClr val="0075C9"/>
      </a:dk2>
      <a:lt2>
        <a:srgbClr val="FFFFFF"/>
      </a:lt2>
      <a:accent1>
        <a:srgbClr val="0075C9"/>
      </a:accent1>
      <a:accent2>
        <a:srgbClr val="67BAAF"/>
      </a:accent2>
      <a:accent3>
        <a:srgbClr val="9DAEAB"/>
      </a:accent3>
      <a:accent4>
        <a:srgbClr val="CB333B"/>
      </a:accent4>
      <a:accent5>
        <a:srgbClr val="815374"/>
      </a:accent5>
      <a:accent6>
        <a:srgbClr val="D8601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B686681B-21A7-4909-A290-3509A7F33EA4}" vid="{01EFF2A5-B944-4926-9E02-DB53D1E3D4DF}"/>
    </a:ext>
  </a:extLst>
</a:theme>
</file>

<file path=ppt/theme/theme2.xml><?xml version="1.0" encoding="utf-8"?>
<a:theme xmlns:a="http://schemas.openxmlformats.org/drawingml/2006/main" name="1_Sanlam Investments_Abstract">
  <a:themeElements>
    <a:clrScheme name="Custom 11">
      <a:dk1>
        <a:srgbClr val="000000"/>
      </a:dk1>
      <a:lt1>
        <a:sysClr val="window" lastClr="FFFFFF"/>
      </a:lt1>
      <a:dk2>
        <a:srgbClr val="0075C9"/>
      </a:dk2>
      <a:lt2>
        <a:srgbClr val="FFFFFF"/>
      </a:lt2>
      <a:accent1>
        <a:srgbClr val="0075C9"/>
      </a:accent1>
      <a:accent2>
        <a:srgbClr val="67BAAF"/>
      </a:accent2>
      <a:accent3>
        <a:srgbClr val="9DAEAB"/>
      </a:accent3>
      <a:accent4>
        <a:srgbClr val="CB333B"/>
      </a:accent4>
      <a:accent5>
        <a:srgbClr val="815374"/>
      </a:accent5>
      <a:accent6>
        <a:srgbClr val="D8601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784A39E7-1B13-40DB-83AF-00D7B88912C0}" vid="{5D655210-91E2-464C-B993-076405C3DB65}"/>
    </a:ext>
  </a:extLst>
</a:theme>
</file>

<file path=ppt/theme/theme3.xml><?xml version="1.0" encoding="utf-8"?>
<a:theme xmlns:a="http://schemas.openxmlformats.org/drawingml/2006/main" name="2_Sanlam Investments_Abstract">
  <a:themeElements>
    <a:clrScheme name="Custom 11">
      <a:dk1>
        <a:srgbClr val="000000"/>
      </a:dk1>
      <a:lt1>
        <a:sysClr val="window" lastClr="FFFFFF"/>
      </a:lt1>
      <a:dk2>
        <a:srgbClr val="0075C9"/>
      </a:dk2>
      <a:lt2>
        <a:srgbClr val="FFFFFF"/>
      </a:lt2>
      <a:accent1>
        <a:srgbClr val="0075C9"/>
      </a:accent1>
      <a:accent2>
        <a:srgbClr val="67BAAF"/>
      </a:accent2>
      <a:accent3>
        <a:srgbClr val="9DAEAB"/>
      </a:accent3>
      <a:accent4>
        <a:srgbClr val="CB333B"/>
      </a:accent4>
      <a:accent5>
        <a:srgbClr val="815374"/>
      </a:accent5>
      <a:accent6>
        <a:srgbClr val="D8601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784A39E7-1B13-40DB-83AF-00D7B88912C0}" vid="{5D655210-91E2-464C-B993-076405C3DB65}"/>
    </a:ext>
  </a:extLst>
</a:theme>
</file>

<file path=ppt/theme/theme4.xml><?xml version="1.0" encoding="utf-8"?>
<a:theme xmlns:a="http://schemas.openxmlformats.org/drawingml/2006/main" name="3_Sanlam Investments_Abstract">
  <a:themeElements>
    <a:clrScheme name="Custom 11">
      <a:dk1>
        <a:srgbClr val="000000"/>
      </a:dk1>
      <a:lt1>
        <a:sysClr val="window" lastClr="FFFFFF"/>
      </a:lt1>
      <a:dk2>
        <a:srgbClr val="0075C9"/>
      </a:dk2>
      <a:lt2>
        <a:srgbClr val="FFFFFF"/>
      </a:lt2>
      <a:accent1>
        <a:srgbClr val="0075C9"/>
      </a:accent1>
      <a:accent2>
        <a:srgbClr val="67BAAF"/>
      </a:accent2>
      <a:accent3>
        <a:srgbClr val="9DAEAB"/>
      </a:accent3>
      <a:accent4>
        <a:srgbClr val="CB333B"/>
      </a:accent4>
      <a:accent5>
        <a:srgbClr val="815374"/>
      </a:accent5>
      <a:accent6>
        <a:srgbClr val="D8601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784A39E7-1B13-40DB-83AF-00D7B88912C0}" vid="{5D655210-91E2-464C-B993-076405C3DB65}"/>
    </a:ext>
  </a:extLst>
</a:theme>
</file>

<file path=ppt/theme/theme5.xml><?xml version="1.0" encoding="utf-8"?>
<a:theme xmlns:a="http://schemas.openxmlformats.org/drawingml/2006/main" name="4_Sanlam Investments_Abstract">
  <a:themeElements>
    <a:clrScheme name="Custom 11">
      <a:dk1>
        <a:srgbClr val="000000"/>
      </a:dk1>
      <a:lt1>
        <a:sysClr val="window" lastClr="FFFFFF"/>
      </a:lt1>
      <a:dk2>
        <a:srgbClr val="0075C9"/>
      </a:dk2>
      <a:lt2>
        <a:srgbClr val="FFFFFF"/>
      </a:lt2>
      <a:accent1>
        <a:srgbClr val="0075C9"/>
      </a:accent1>
      <a:accent2>
        <a:srgbClr val="67BAAF"/>
      </a:accent2>
      <a:accent3>
        <a:srgbClr val="9DAEAB"/>
      </a:accent3>
      <a:accent4>
        <a:srgbClr val="CB333B"/>
      </a:accent4>
      <a:accent5>
        <a:srgbClr val="815374"/>
      </a:accent5>
      <a:accent6>
        <a:srgbClr val="D8601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784A39E7-1B13-40DB-83AF-00D7B88912C0}" vid="{5D655210-91E2-464C-B993-076405C3DB65}"/>
    </a:ext>
  </a:extLst>
</a:theme>
</file>

<file path=ppt/theme/theme6.xml><?xml version="1.0" encoding="utf-8"?>
<a:theme xmlns:a="http://schemas.openxmlformats.org/drawingml/2006/main" name="5_Sanlam Investments_Abstract">
  <a:themeElements>
    <a:clrScheme name="Custom 11">
      <a:dk1>
        <a:srgbClr val="000000"/>
      </a:dk1>
      <a:lt1>
        <a:sysClr val="window" lastClr="FFFFFF"/>
      </a:lt1>
      <a:dk2>
        <a:srgbClr val="0075C9"/>
      </a:dk2>
      <a:lt2>
        <a:srgbClr val="FFFFFF"/>
      </a:lt2>
      <a:accent1>
        <a:srgbClr val="0075C9"/>
      </a:accent1>
      <a:accent2>
        <a:srgbClr val="67BAAF"/>
      </a:accent2>
      <a:accent3>
        <a:srgbClr val="9DAEAB"/>
      </a:accent3>
      <a:accent4>
        <a:srgbClr val="CB333B"/>
      </a:accent4>
      <a:accent5>
        <a:srgbClr val="815374"/>
      </a:accent5>
      <a:accent6>
        <a:srgbClr val="D8601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ank you slide 1" id="{459AD155-D1F7-4D92-AC49-2F44FC9D0EC7}" vid="{23D6B122-0AEA-4C96-BA0B-69A1C159269C}"/>
    </a:ext>
  </a:extLst>
</a:theme>
</file>

<file path=ppt/theme/theme7.xml><?xml version="1.0" encoding="utf-8"?>
<a:theme xmlns:a="http://schemas.openxmlformats.org/drawingml/2006/main" name="6_Sanlam Investments_Abstract">
  <a:themeElements>
    <a:clrScheme name="Custom 11">
      <a:dk1>
        <a:srgbClr val="000000"/>
      </a:dk1>
      <a:lt1>
        <a:sysClr val="window" lastClr="FFFFFF"/>
      </a:lt1>
      <a:dk2>
        <a:srgbClr val="0075C9"/>
      </a:dk2>
      <a:lt2>
        <a:srgbClr val="FFFFFF"/>
      </a:lt2>
      <a:accent1>
        <a:srgbClr val="0075C9"/>
      </a:accent1>
      <a:accent2>
        <a:srgbClr val="67BAAF"/>
      </a:accent2>
      <a:accent3>
        <a:srgbClr val="9DAEAB"/>
      </a:accent3>
      <a:accent4>
        <a:srgbClr val="CB333B"/>
      </a:accent4>
      <a:accent5>
        <a:srgbClr val="815374"/>
      </a:accent5>
      <a:accent6>
        <a:srgbClr val="D8601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ivider slide 1" id="{9A691177-6C4C-4A1B-BB29-EFA6136B2FC7}" vid="{E3A9094C-79A5-4EFD-9675-D8BADF949F1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1</Template>
  <TotalTime>0</TotalTime>
  <Words>1</Words>
  <Application>Microsoft Office PowerPoint</Application>
  <PresentationFormat>On-screen Show (16:9)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Lucida Grande</vt:lpstr>
      <vt:lpstr>Sanlam Investments_Abstract</vt:lpstr>
      <vt:lpstr>1_Sanlam Investments_Abstract</vt:lpstr>
      <vt:lpstr>2_Sanlam Investments_Abstract</vt:lpstr>
      <vt:lpstr>3_Sanlam Investments_Abstract</vt:lpstr>
      <vt:lpstr>4_Sanlam Investments_Abstract</vt:lpstr>
      <vt:lpstr>5_Sanlam Investments_Abstract</vt:lpstr>
      <vt:lpstr>6_Sanlam Investments_Abstract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Jeftha (SI)</dc:creator>
  <cp:lastModifiedBy>Chad Jeftha (SI)</cp:lastModifiedBy>
  <cp:revision>1</cp:revision>
  <dcterms:created xsi:type="dcterms:W3CDTF">2022-01-18T12:08:28Z</dcterms:created>
  <dcterms:modified xsi:type="dcterms:W3CDTF">2022-01-18T12:09:23Z</dcterms:modified>
</cp:coreProperties>
</file>