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02" r:id="rId1"/>
  </p:sldMasterIdLst>
  <p:notesMasterIdLst>
    <p:notesMasterId r:id="rId3"/>
  </p:notesMasterIdLst>
  <p:handoutMasterIdLst>
    <p:handoutMasterId r:id="rId4"/>
  </p:handoutMasterIdLst>
  <p:sldIdLst>
    <p:sldId id="730" r:id="rId2"/>
  </p:sldIdLst>
  <p:sldSz cx="9144000" cy="5143500" type="screen16x9"/>
  <p:notesSz cx="9926638" cy="67976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0707"/>
    <a:srgbClr val="00000C"/>
    <a:srgbClr val="8A7E71"/>
    <a:srgbClr val="000000"/>
    <a:srgbClr val="B4A7A0"/>
    <a:srgbClr val="815374"/>
    <a:srgbClr val="562450"/>
    <a:srgbClr val="9DAEAB"/>
    <a:srgbClr val="67BAAF"/>
    <a:srgbClr val="13151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68" autoAdjust="0"/>
    <p:restoredTop sz="99470" autoAdjust="0"/>
  </p:normalViewPr>
  <p:slideViewPr>
    <p:cSldViewPr snapToGrid="0">
      <p:cViewPr varScale="1">
        <p:scale>
          <a:sx n="141" d="100"/>
          <a:sy n="141" d="100"/>
        </p:scale>
        <p:origin x="984" y="11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89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D3D4FA-11A5-F246-AC0A-05016165F6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1300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5E720B-7D76-0E4D-A53A-B3A1C274D635}" type="datetimeFigureOut">
              <a:rPr lang="en-US" smtClean="0"/>
              <a:pPr/>
              <a:t>5/21/2019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664" y="3228896"/>
            <a:ext cx="7941310" cy="30589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8FE83-CD35-AD46-92E4-D9AAC179B1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95412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97" y="-985"/>
            <a:ext cx="9144793" cy="5145470"/>
          </a:xfrm>
          <a:prstGeom prst="rect">
            <a:avLst/>
          </a:prstGeom>
        </p:spPr>
      </p:pic>
      <p:sp>
        <p:nvSpPr>
          <p:cNvPr id="7" name="Title Placeholder 1"/>
          <p:cNvSpPr>
            <a:spLocks noGrp="1"/>
          </p:cNvSpPr>
          <p:nvPr userDrawn="1">
            <p:ph type="title" hasCustomPrompt="1"/>
          </p:nvPr>
        </p:nvSpPr>
        <p:spPr bwMode="auto">
          <a:xfrm>
            <a:off x="3981450" y="3138174"/>
            <a:ext cx="4663974" cy="392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no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defRPr sz="200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 smtClean="0"/>
              <a:t>Title of presentation</a:t>
            </a:r>
            <a:endParaRPr lang="en-US" dirty="0"/>
          </a:p>
        </p:txBody>
      </p:sp>
      <p:sp>
        <p:nvSpPr>
          <p:cNvPr id="8" name="Text Placeholder 10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4449369" y="3544195"/>
            <a:ext cx="4196055" cy="281917"/>
          </a:xfrm>
          <a:prstGeom prst="rect">
            <a:avLst/>
          </a:prstGeom>
        </p:spPr>
        <p:txBody>
          <a:bodyPr vert="horz" lIns="0" tIns="0" rIns="0" bIns="0" anchor="ctr">
            <a:no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buFontTx/>
              <a:buNone/>
              <a:defRPr sz="1200" baseline="0">
                <a:solidFill>
                  <a:srgbClr val="8A7E71"/>
                </a:solidFill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  <a:lvl3pPr marL="914400" indent="0">
              <a:buFontTx/>
              <a:buNone/>
              <a:defRPr>
                <a:solidFill>
                  <a:schemeClr val="bg1"/>
                </a:solidFill>
              </a:defRPr>
            </a:lvl3pPr>
            <a:lvl4pPr marL="1371600" indent="0">
              <a:buFontTx/>
              <a:buNone/>
              <a:defRPr>
                <a:solidFill>
                  <a:schemeClr val="bg1"/>
                </a:solidFill>
              </a:defRPr>
            </a:lvl4pPr>
            <a:lvl5pPr marL="1828800" indent="0">
              <a:buFontTx/>
              <a:buNone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Name of presenter</a:t>
            </a:r>
          </a:p>
        </p:txBody>
      </p:sp>
      <p:sp>
        <p:nvSpPr>
          <p:cNvPr id="9" name="Text Placeholder 12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4439226" y="3846266"/>
            <a:ext cx="4206197" cy="291394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 algn="r">
              <a:lnSpc>
                <a:spcPct val="90000"/>
              </a:lnSpc>
              <a:spcBef>
                <a:spcPts val="0"/>
              </a:spcBef>
              <a:buFontTx/>
              <a:buNone/>
              <a:defRPr sz="1000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FontTx/>
              <a:buNone/>
              <a:defRPr>
                <a:solidFill>
                  <a:schemeClr val="bg1"/>
                </a:solidFill>
              </a:defRPr>
            </a:lvl2pPr>
          </a:lstStyle>
          <a:p>
            <a:pPr lvl="0"/>
            <a:r>
              <a:rPr lang="en-US" dirty="0" smtClean="0"/>
              <a:t>Date of presentation</a:t>
            </a:r>
          </a:p>
        </p:txBody>
      </p:sp>
      <p:pic>
        <p:nvPicPr>
          <p:cNvPr id="18" name="Picture 6" descr="_Sanlam Investments Blue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687" t="35457" b="20183"/>
          <a:stretch/>
        </p:blipFill>
        <p:spPr bwMode="auto">
          <a:xfrm>
            <a:off x="7655024" y="1522417"/>
            <a:ext cx="1047658" cy="210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31" t="31259" r="4526" b="31407"/>
          <a:stretch/>
        </p:blipFill>
        <p:spPr>
          <a:xfrm>
            <a:off x="7049875" y="517787"/>
            <a:ext cx="1619466" cy="470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0658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50825" y="1131888"/>
            <a:ext cx="4953635" cy="3556225"/>
          </a:xfrm>
          <a:prstGeom prst="rect">
            <a:avLst/>
          </a:prstGeom>
        </p:spPr>
        <p:txBody>
          <a:bodyPr lIns="0"/>
          <a:lstStyle>
            <a:lvl1pPr marL="0" indent="0" algn="l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None/>
              <a:defRPr lang="en-US" sz="16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80000" indent="-180000" algn="l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  <a:defRPr lang="en-US" sz="1600" b="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465750" indent="-285750">
              <a:spcAft>
                <a:spcPts val="600"/>
              </a:spcAft>
              <a:defRPr lang="en-US" sz="160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645750" indent="-285750">
              <a:spcAft>
                <a:spcPts val="600"/>
              </a:spcAft>
              <a:defRPr lang="en-ZA" sz="1600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825750" indent="-285750">
              <a:defRPr/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marL="360000" lvl="1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Third level</a:t>
            </a:r>
          </a:p>
          <a:p>
            <a:pPr marL="540000" lvl="2" indent="-1800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Fourth level</a:t>
            </a:r>
          </a:p>
          <a:p>
            <a:pPr marL="720000" lvl="3" indent="-1800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Fifth level</a:t>
            </a:r>
            <a:endParaRPr lang="en-ZA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250825" y="0"/>
            <a:ext cx="4953635" cy="857250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8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slide title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0" y="972419"/>
            <a:ext cx="5303520" cy="1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 flipH="1">
            <a:off x="5344160" y="972419"/>
            <a:ext cx="160020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 flipH="1">
            <a:off x="5544820" y="972419"/>
            <a:ext cx="65564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 flipH="1">
            <a:off x="5655945" y="972419"/>
            <a:ext cx="24130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4514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50825" y="2387084"/>
            <a:ext cx="5429567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80000"/>
              </a:lnSpc>
              <a:defRPr sz="3000" b="1">
                <a:solidFill>
                  <a:schemeClr val="tx2"/>
                </a:solidFill>
              </a:defRPr>
            </a:lvl1pPr>
            <a:lvl2pPr algn="r">
              <a:defRPr sz="4000" b="1">
                <a:solidFill>
                  <a:schemeClr val="tx2"/>
                </a:solidFill>
              </a:defRPr>
            </a:lvl2pPr>
            <a:lvl3pPr algn="r">
              <a:defRPr sz="4000" b="1">
                <a:solidFill>
                  <a:schemeClr val="tx2"/>
                </a:solidFill>
              </a:defRPr>
            </a:lvl3pPr>
            <a:lvl4pPr algn="r">
              <a:defRPr sz="4000" b="1">
                <a:solidFill>
                  <a:schemeClr val="tx2"/>
                </a:solidFill>
              </a:defRPr>
            </a:lvl4pPr>
            <a:lvl5pPr algn="r">
              <a:defRPr sz="40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94924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4407425" y="0"/>
            <a:ext cx="2340353" cy="51435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50825" y="1131888"/>
            <a:ext cx="4953635" cy="3556225"/>
          </a:xfrm>
          <a:prstGeom prst="rect">
            <a:avLst/>
          </a:prstGeom>
        </p:spPr>
        <p:txBody>
          <a:bodyPr lIns="0"/>
          <a:lstStyle>
            <a:lvl1pPr marL="0" indent="0" algn="l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None/>
              <a:defRPr lang="en-US" sz="16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80000" indent="-180000" algn="l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  <a:defRPr lang="en-US" sz="1600" b="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465750" indent="-285750">
              <a:spcAft>
                <a:spcPts val="600"/>
              </a:spcAft>
              <a:defRPr lang="en-US" sz="160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645750" indent="-285750">
              <a:spcAft>
                <a:spcPts val="600"/>
              </a:spcAft>
              <a:defRPr lang="en-ZA" sz="1600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825750" indent="-285750">
              <a:defRPr/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marL="360000" lvl="1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Third level</a:t>
            </a:r>
          </a:p>
          <a:p>
            <a:pPr marL="540000" lvl="2" indent="-1800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Fourth level</a:t>
            </a:r>
          </a:p>
          <a:p>
            <a:pPr marL="720000" lvl="3" indent="-1800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Fifth level</a:t>
            </a:r>
            <a:endParaRPr lang="en-ZA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250825" y="0"/>
            <a:ext cx="4953635" cy="857250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8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slide title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0" y="972419"/>
            <a:ext cx="5303520" cy="1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 flipH="1">
            <a:off x="5344160" y="972419"/>
            <a:ext cx="160020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 flipH="1">
            <a:off x="5544820" y="972419"/>
            <a:ext cx="65564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 flipH="1">
            <a:off x="5655945" y="972419"/>
            <a:ext cx="24130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06626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4407425" y="0"/>
            <a:ext cx="2340353" cy="51435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50825" y="2387084"/>
            <a:ext cx="5429567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80000"/>
              </a:lnSpc>
              <a:defRPr sz="3000" b="1">
                <a:solidFill>
                  <a:schemeClr val="tx2"/>
                </a:solidFill>
              </a:defRPr>
            </a:lvl1pPr>
            <a:lvl2pPr algn="r">
              <a:defRPr sz="4000" b="1">
                <a:solidFill>
                  <a:schemeClr val="tx2"/>
                </a:solidFill>
              </a:defRPr>
            </a:lvl2pPr>
            <a:lvl3pPr algn="r">
              <a:defRPr sz="4000" b="1">
                <a:solidFill>
                  <a:schemeClr val="tx2"/>
                </a:solidFill>
              </a:defRPr>
            </a:lvl3pPr>
            <a:lvl4pPr algn="r">
              <a:defRPr sz="4000" b="1">
                <a:solidFill>
                  <a:schemeClr val="tx2"/>
                </a:solidFill>
              </a:defRPr>
            </a:lvl4pPr>
            <a:lvl5pPr algn="r">
              <a:defRPr sz="40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23552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_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97" y="-985"/>
            <a:ext cx="9144793" cy="5144485"/>
          </a:xfrm>
          <a:prstGeom prst="rect">
            <a:avLst/>
          </a:prstGeom>
          <a:effectLst/>
        </p:spPr>
      </p:pic>
      <p:sp>
        <p:nvSpPr>
          <p:cNvPr id="3" name="Rectangle 2"/>
          <p:cNvSpPr/>
          <p:nvPr userDrawn="1"/>
        </p:nvSpPr>
        <p:spPr>
          <a:xfrm>
            <a:off x="0" y="4778375"/>
            <a:ext cx="9144000" cy="365125"/>
          </a:xfrm>
          <a:prstGeom prst="rect">
            <a:avLst/>
          </a:prstGeom>
          <a:solidFill>
            <a:srgbClr val="8A7E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800" b="1" dirty="0">
              <a:solidFill>
                <a:srgbClr val="0075C9"/>
              </a:solidFill>
              <a:latin typeface="Arial"/>
            </a:endParaRPr>
          </a:p>
        </p:txBody>
      </p:sp>
      <p:sp>
        <p:nvSpPr>
          <p:cNvPr id="11" name="Slide Number Placeholder 1"/>
          <p:cNvSpPr>
            <a:spLocks noGrp="1"/>
          </p:cNvSpPr>
          <p:nvPr userDrawn="1">
            <p:ph type="sldNum" sz="quarter" idx="4"/>
          </p:nvPr>
        </p:nvSpPr>
        <p:spPr>
          <a:xfrm>
            <a:off x="8721417" y="4823619"/>
            <a:ext cx="333244" cy="274637"/>
          </a:xfrm>
          <a:prstGeom prst="rect">
            <a:avLst/>
          </a:prstGeom>
        </p:spPr>
        <p:txBody>
          <a:bodyPr vert="horz" lIns="91440" tIns="0" rIns="0" bIns="0" rtlCol="0" anchor="b"/>
          <a:lstStyle>
            <a:lvl1pPr algn="r">
              <a:defRPr sz="800" b="0">
                <a:solidFill>
                  <a:srgbClr val="FFFFFF"/>
                </a:solidFill>
                <a:latin typeface="Arial Narrow" panose="020B0606020202030204" pitchFamily="34" charset="0"/>
              </a:defRPr>
            </a:lvl1pPr>
          </a:lstStyle>
          <a:p>
            <a:fld id="{0FCD228B-D89E-6244-93B5-F8820227CF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 Placeholder 8"/>
          <p:cNvSpPr>
            <a:spLocks noGrp="1"/>
          </p:cNvSpPr>
          <p:nvPr userDrawn="1">
            <p:ph type="body" sz="quarter" idx="11"/>
          </p:nvPr>
        </p:nvSpPr>
        <p:spPr>
          <a:xfrm>
            <a:off x="250825" y="1131888"/>
            <a:ext cx="8642350" cy="3531317"/>
          </a:xfrm>
          <a:prstGeom prst="rect">
            <a:avLst/>
          </a:prstGeom>
        </p:spPr>
        <p:txBody>
          <a:bodyPr lIns="0"/>
          <a:lstStyle>
            <a:lvl1pPr marL="0" indent="0" algn="l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None/>
              <a:defRPr lang="en-US" sz="16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80000" indent="-180000" algn="l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  <a:defRPr lang="en-US" sz="1600" b="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465750" indent="-285750">
              <a:spcAft>
                <a:spcPts val="600"/>
              </a:spcAft>
              <a:defRPr lang="en-US" sz="1600" kern="1200" dirty="0" smtClean="0">
                <a:solidFill>
                  <a:schemeClr val="bg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645750" indent="-285750">
              <a:spcAft>
                <a:spcPts val="600"/>
              </a:spcAft>
              <a:defRPr lang="en-ZA" sz="1600" kern="1200" dirty="0">
                <a:solidFill>
                  <a:schemeClr val="bg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825750" indent="-285750">
              <a:defRPr/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marL="360000" lvl="1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Third level</a:t>
            </a:r>
          </a:p>
          <a:p>
            <a:pPr marL="540000" lvl="2" indent="-1800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Fourth level</a:t>
            </a:r>
          </a:p>
          <a:p>
            <a:pPr marL="720000" lvl="3" indent="-1800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Fifth level</a:t>
            </a:r>
            <a:endParaRPr lang="en-ZA" dirty="0"/>
          </a:p>
        </p:txBody>
      </p:sp>
      <p:sp>
        <p:nvSpPr>
          <p:cNvPr id="4" name="Rectangle 3"/>
          <p:cNvSpPr/>
          <p:nvPr userDrawn="1"/>
        </p:nvSpPr>
        <p:spPr>
          <a:xfrm>
            <a:off x="-3" y="0"/>
            <a:ext cx="9143999" cy="972419"/>
          </a:xfrm>
          <a:prstGeom prst="rect">
            <a:avLst/>
          </a:prstGeom>
          <a:gradFill>
            <a:gsLst>
              <a:gs pos="0">
                <a:srgbClr val="020202">
                  <a:alpha val="62000"/>
                </a:srgbClr>
              </a:gs>
              <a:gs pos="100000">
                <a:srgbClr val="020202">
                  <a:alpha val="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sp>
        <p:nvSpPr>
          <p:cNvPr id="13" name="Title Placeholder 1"/>
          <p:cNvSpPr>
            <a:spLocks noGrp="1"/>
          </p:cNvSpPr>
          <p:nvPr userDrawn="1">
            <p:ph type="title" hasCustomPrompt="1"/>
          </p:nvPr>
        </p:nvSpPr>
        <p:spPr>
          <a:xfrm>
            <a:off x="250825" y="0"/>
            <a:ext cx="8207375" cy="857250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8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slide title</a:t>
            </a:r>
            <a:endParaRPr lang="en-US" dirty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4822673"/>
            <a:ext cx="8470588" cy="275583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lnSpc>
                <a:spcPct val="90000"/>
              </a:lnSpc>
              <a:buFontTx/>
              <a:buNone/>
              <a:defRPr sz="800" b="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 smtClean="0"/>
              <a:t>Source: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0" y="972419"/>
            <a:ext cx="8458200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 flipH="1">
            <a:off x="8498840" y="972419"/>
            <a:ext cx="160020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 flipH="1">
            <a:off x="8699500" y="972419"/>
            <a:ext cx="65564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8810625" y="972419"/>
            <a:ext cx="24130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592" y="136537"/>
            <a:ext cx="380196" cy="380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80031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_Dark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97" y="-985"/>
            <a:ext cx="9144793" cy="5144485"/>
          </a:xfrm>
          <a:prstGeom prst="rect">
            <a:avLst/>
          </a:prstGeom>
          <a:effectLst/>
        </p:spPr>
      </p:pic>
      <p:sp>
        <p:nvSpPr>
          <p:cNvPr id="4" name="Rectangle 3"/>
          <p:cNvSpPr/>
          <p:nvPr userDrawn="1"/>
        </p:nvSpPr>
        <p:spPr>
          <a:xfrm>
            <a:off x="-3" y="0"/>
            <a:ext cx="9143999" cy="972419"/>
          </a:xfrm>
          <a:prstGeom prst="rect">
            <a:avLst/>
          </a:prstGeom>
          <a:gradFill>
            <a:gsLst>
              <a:gs pos="0">
                <a:srgbClr val="020202">
                  <a:alpha val="62000"/>
                </a:srgbClr>
              </a:gs>
              <a:gs pos="100000">
                <a:srgbClr val="020202">
                  <a:alpha val="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ZA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592" y="136537"/>
            <a:ext cx="380196" cy="380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59494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_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4778375"/>
            <a:ext cx="9144000" cy="365125"/>
          </a:xfrm>
          <a:prstGeom prst="rect">
            <a:avLst/>
          </a:prstGeom>
          <a:solidFill>
            <a:srgbClr val="8A7E7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800" b="1" dirty="0">
              <a:solidFill>
                <a:srgbClr val="0075C9"/>
              </a:solidFill>
              <a:latin typeface="Arial"/>
            </a:endParaRPr>
          </a:p>
        </p:txBody>
      </p:sp>
      <p:sp>
        <p:nvSpPr>
          <p:cNvPr id="11" name="Slide Number Placeholder 1"/>
          <p:cNvSpPr>
            <a:spLocks noGrp="1"/>
          </p:cNvSpPr>
          <p:nvPr userDrawn="1">
            <p:ph type="sldNum" sz="quarter" idx="4"/>
          </p:nvPr>
        </p:nvSpPr>
        <p:spPr>
          <a:xfrm>
            <a:off x="8721417" y="4823619"/>
            <a:ext cx="333244" cy="274637"/>
          </a:xfrm>
          <a:prstGeom prst="rect">
            <a:avLst/>
          </a:prstGeom>
        </p:spPr>
        <p:txBody>
          <a:bodyPr vert="horz" lIns="91440" tIns="0" rIns="0" bIns="0" rtlCol="0" anchor="b"/>
          <a:lstStyle>
            <a:lvl1pPr algn="r">
              <a:defRPr sz="800" b="0">
                <a:solidFill>
                  <a:srgbClr val="FFFFFF"/>
                </a:solidFill>
                <a:latin typeface="Arial Narrow" panose="020B0606020202030204" pitchFamily="34" charset="0"/>
              </a:defRPr>
            </a:lvl1pPr>
          </a:lstStyle>
          <a:p>
            <a:fld id="{0FCD228B-D89E-6244-93B5-F8820227CF6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 Placeholder 8"/>
          <p:cNvSpPr>
            <a:spLocks noGrp="1"/>
          </p:cNvSpPr>
          <p:nvPr userDrawn="1">
            <p:ph type="body" sz="quarter" idx="11"/>
          </p:nvPr>
        </p:nvSpPr>
        <p:spPr>
          <a:xfrm>
            <a:off x="250825" y="1131888"/>
            <a:ext cx="8642350" cy="3531317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None/>
              <a:defRPr lang="en-US" sz="16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80000" indent="-180000" algn="l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  <a:defRPr lang="en-US" sz="1600" b="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465750" indent="-285750">
              <a:spcAft>
                <a:spcPts val="600"/>
              </a:spcAft>
              <a:defRPr lang="en-US" sz="160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645750" indent="-285750">
              <a:spcAft>
                <a:spcPts val="600"/>
              </a:spcAft>
              <a:defRPr lang="en-ZA" sz="1600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825750" indent="-285750">
              <a:defRPr/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marL="360000" lvl="1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Third level</a:t>
            </a:r>
          </a:p>
          <a:p>
            <a:pPr marL="540000" lvl="2" indent="-1800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Fourth level</a:t>
            </a:r>
          </a:p>
          <a:p>
            <a:pPr marL="720000" lvl="3" indent="-1800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Fifth level</a:t>
            </a:r>
            <a:endParaRPr lang="en-ZA" dirty="0"/>
          </a:p>
        </p:txBody>
      </p:sp>
      <p:sp>
        <p:nvSpPr>
          <p:cNvPr id="13" name="Title Placeholder 1"/>
          <p:cNvSpPr>
            <a:spLocks noGrp="1"/>
          </p:cNvSpPr>
          <p:nvPr userDrawn="1">
            <p:ph type="title" hasCustomPrompt="1"/>
          </p:nvPr>
        </p:nvSpPr>
        <p:spPr>
          <a:xfrm>
            <a:off x="250825" y="0"/>
            <a:ext cx="8207375" cy="857250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8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slide title</a:t>
            </a:r>
            <a:endParaRPr lang="en-US" dirty="0"/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4822673"/>
            <a:ext cx="8470588" cy="275583"/>
          </a:xfrm>
          <a:prstGeom prst="rect">
            <a:avLst/>
          </a:prstGeom>
        </p:spPr>
        <p:txBody>
          <a:bodyPr lIns="0" tIns="0" rIns="0" bIns="0" anchor="b">
            <a:normAutofit/>
          </a:bodyPr>
          <a:lstStyle>
            <a:lvl1pPr marL="0" indent="0">
              <a:lnSpc>
                <a:spcPct val="90000"/>
              </a:lnSpc>
              <a:buFontTx/>
              <a:buNone/>
              <a:defRPr sz="800" b="0" baseline="0">
                <a:solidFill>
                  <a:schemeClr val="bg1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US" dirty="0" smtClean="0"/>
              <a:t>Source:</a:t>
            </a:r>
          </a:p>
        </p:txBody>
      </p:sp>
      <p:cxnSp>
        <p:nvCxnSpPr>
          <p:cNvPr id="12" name="Straight Connector 11"/>
          <p:cNvCxnSpPr/>
          <p:nvPr userDrawn="1"/>
        </p:nvCxnSpPr>
        <p:spPr>
          <a:xfrm flipH="1">
            <a:off x="0" y="972419"/>
            <a:ext cx="8458200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 flipH="1">
            <a:off x="8498840" y="972419"/>
            <a:ext cx="160020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 flipH="1">
            <a:off x="8699500" y="972419"/>
            <a:ext cx="65564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 userDrawn="1"/>
        </p:nvCxnSpPr>
        <p:spPr>
          <a:xfrm flipH="1">
            <a:off x="8810625" y="972419"/>
            <a:ext cx="24130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592" y="136537"/>
            <a:ext cx="380196" cy="380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179644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_Light_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2592" y="136537"/>
            <a:ext cx="380196" cy="380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13137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_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84" t="32510" r="15812" b="56666"/>
          <a:stretch>
            <a:fillRect/>
          </a:stretch>
        </p:blipFill>
        <p:spPr>
          <a:xfrm>
            <a:off x="140372" y="2161645"/>
            <a:ext cx="3059792" cy="820211"/>
          </a:xfrm>
          <a:custGeom>
            <a:avLst/>
            <a:gdLst>
              <a:gd name="connsiteX0" fmla="*/ 0 w 3059792"/>
              <a:gd name="connsiteY0" fmla="*/ 0 h 820211"/>
              <a:gd name="connsiteX1" fmla="*/ 3059792 w 3059792"/>
              <a:gd name="connsiteY1" fmla="*/ 0 h 820211"/>
              <a:gd name="connsiteX2" fmla="*/ 3059792 w 3059792"/>
              <a:gd name="connsiteY2" fmla="*/ 820211 h 820211"/>
              <a:gd name="connsiteX3" fmla="*/ 0 w 3059792"/>
              <a:gd name="connsiteY3" fmla="*/ 820211 h 820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59792" h="820211">
                <a:moveTo>
                  <a:pt x="0" y="0"/>
                </a:moveTo>
                <a:lnTo>
                  <a:pt x="3059792" y="0"/>
                </a:lnTo>
                <a:lnTo>
                  <a:pt x="3059792" y="820211"/>
                </a:lnTo>
                <a:lnTo>
                  <a:pt x="0" y="82021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912881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50825" y="1131888"/>
            <a:ext cx="4953635" cy="3556225"/>
          </a:xfrm>
          <a:prstGeom prst="rect">
            <a:avLst/>
          </a:prstGeom>
        </p:spPr>
        <p:txBody>
          <a:bodyPr lIns="0"/>
          <a:lstStyle>
            <a:lvl1pPr marL="0" indent="0" algn="l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None/>
              <a:defRPr lang="en-US" sz="16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80000" indent="-180000" algn="l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  <a:defRPr lang="en-US" sz="1600" b="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465750" indent="-285750">
              <a:spcAft>
                <a:spcPts val="600"/>
              </a:spcAft>
              <a:defRPr lang="en-US" sz="1600" kern="1200" dirty="0" smtClean="0">
                <a:solidFill>
                  <a:schemeClr val="bg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645750" indent="-285750">
              <a:spcAft>
                <a:spcPts val="600"/>
              </a:spcAft>
              <a:defRPr lang="en-ZA" sz="1600" kern="1200" dirty="0">
                <a:solidFill>
                  <a:schemeClr val="bg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825750" indent="-285750">
              <a:defRPr/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marL="360000" lvl="1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Third level</a:t>
            </a:r>
          </a:p>
          <a:p>
            <a:pPr marL="540000" lvl="2" indent="-1800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Fourth level</a:t>
            </a:r>
          </a:p>
          <a:p>
            <a:pPr marL="720000" lvl="3" indent="-1800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Fifth level</a:t>
            </a:r>
            <a:endParaRPr lang="en-ZA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250825" y="0"/>
            <a:ext cx="4953635" cy="857250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8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slide title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0" y="972419"/>
            <a:ext cx="5303520" cy="1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 flipH="1">
            <a:off x="5344160" y="972419"/>
            <a:ext cx="160020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 flipH="1">
            <a:off x="5544820" y="972419"/>
            <a:ext cx="65564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 flipH="1">
            <a:off x="5655945" y="972419"/>
            <a:ext cx="24130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10740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50825" y="2387084"/>
            <a:ext cx="5429567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80000"/>
              </a:lnSpc>
              <a:defRPr sz="3000" b="1">
                <a:solidFill>
                  <a:schemeClr val="tx2"/>
                </a:solidFill>
              </a:defRPr>
            </a:lvl1pPr>
            <a:lvl2pPr algn="r">
              <a:defRPr sz="4000" b="1">
                <a:solidFill>
                  <a:schemeClr val="tx2"/>
                </a:solidFill>
              </a:defRPr>
            </a:lvl2pPr>
            <a:lvl3pPr algn="r">
              <a:defRPr sz="4000" b="1">
                <a:solidFill>
                  <a:schemeClr val="tx2"/>
                </a:solidFill>
              </a:defRPr>
            </a:lvl3pPr>
            <a:lvl4pPr algn="r">
              <a:defRPr sz="4000" b="1">
                <a:solidFill>
                  <a:schemeClr val="tx2"/>
                </a:solidFill>
              </a:defRPr>
            </a:lvl4pPr>
            <a:lvl5pPr algn="r">
              <a:defRPr sz="40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308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50825" y="1131888"/>
            <a:ext cx="4953635" cy="3556225"/>
          </a:xfrm>
          <a:prstGeom prst="rect">
            <a:avLst/>
          </a:prstGeom>
        </p:spPr>
        <p:txBody>
          <a:bodyPr lIns="0"/>
          <a:lstStyle>
            <a:lvl1pPr marL="0" indent="0" algn="l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None/>
              <a:defRPr lang="en-US" sz="16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80000" indent="-180000" algn="l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  <a:defRPr lang="en-US" sz="1600" b="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465750" indent="-285750">
              <a:spcAft>
                <a:spcPts val="600"/>
              </a:spcAft>
              <a:defRPr lang="en-US" sz="1600" kern="1200" dirty="0" smtClean="0">
                <a:solidFill>
                  <a:schemeClr val="bg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645750" indent="-285750">
              <a:spcAft>
                <a:spcPts val="600"/>
              </a:spcAft>
              <a:defRPr lang="en-ZA" sz="1600" kern="1200" dirty="0">
                <a:solidFill>
                  <a:schemeClr val="bg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825750" indent="-285750">
              <a:defRPr/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marL="360000" lvl="1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Third level</a:t>
            </a:r>
          </a:p>
          <a:p>
            <a:pPr marL="540000" lvl="2" indent="-1800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Fourth level</a:t>
            </a:r>
          </a:p>
          <a:p>
            <a:pPr marL="720000" lvl="3" indent="-1800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Fifth level</a:t>
            </a:r>
            <a:endParaRPr lang="en-ZA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250825" y="0"/>
            <a:ext cx="4953635" cy="857250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8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slide title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0" y="972419"/>
            <a:ext cx="5303520" cy="1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 flipH="1">
            <a:off x="5344160" y="972419"/>
            <a:ext cx="160020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 flipH="1">
            <a:off x="5544820" y="972419"/>
            <a:ext cx="65564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 flipH="1">
            <a:off x="5655945" y="972419"/>
            <a:ext cx="24130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6578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50825" y="2387084"/>
            <a:ext cx="5429567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80000"/>
              </a:lnSpc>
              <a:defRPr sz="3000" b="1">
                <a:solidFill>
                  <a:schemeClr val="tx2"/>
                </a:solidFill>
              </a:defRPr>
            </a:lvl1pPr>
            <a:lvl2pPr algn="r">
              <a:defRPr sz="4000" b="1">
                <a:solidFill>
                  <a:schemeClr val="tx2"/>
                </a:solidFill>
              </a:defRPr>
            </a:lvl2pPr>
            <a:lvl3pPr algn="r">
              <a:defRPr sz="4000" b="1">
                <a:solidFill>
                  <a:schemeClr val="tx2"/>
                </a:solidFill>
              </a:defRPr>
            </a:lvl3pPr>
            <a:lvl4pPr algn="r">
              <a:defRPr sz="4000" b="1">
                <a:solidFill>
                  <a:schemeClr val="tx2"/>
                </a:solidFill>
              </a:defRPr>
            </a:lvl4pPr>
            <a:lvl5pPr algn="r">
              <a:defRPr sz="40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2397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50825" y="1131888"/>
            <a:ext cx="4953635" cy="3556225"/>
          </a:xfrm>
          <a:prstGeom prst="rect">
            <a:avLst/>
          </a:prstGeom>
        </p:spPr>
        <p:txBody>
          <a:bodyPr lIns="0"/>
          <a:lstStyle>
            <a:lvl1pPr marL="0" indent="0" algn="l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None/>
              <a:defRPr lang="en-US" sz="1600" kern="1200" dirty="0" smtClean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80000" indent="-180000" algn="l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  <a:defRPr lang="en-US" sz="1600" b="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465750" indent="-285750">
              <a:spcAft>
                <a:spcPts val="600"/>
              </a:spcAft>
              <a:defRPr lang="en-US" sz="1600" kern="1200" dirty="0" smtClean="0">
                <a:solidFill>
                  <a:schemeClr val="bg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645750" indent="-285750">
              <a:spcAft>
                <a:spcPts val="600"/>
              </a:spcAft>
              <a:defRPr lang="en-ZA" sz="1600" kern="1200" dirty="0">
                <a:solidFill>
                  <a:schemeClr val="bg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825750" indent="-285750">
              <a:defRPr/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marL="360000" lvl="1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Third level</a:t>
            </a:r>
          </a:p>
          <a:p>
            <a:pPr marL="540000" lvl="2" indent="-1800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Fourth level</a:t>
            </a:r>
          </a:p>
          <a:p>
            <a:pPr marL="720000" lvl="3" indent="-1800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Fifth level</a:t>
            </a:r>
            <a:endParaRPr lang="en-ZA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250825" y="0"/>
            <a:ext cx="4953635" cy="857250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8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slide title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0" y="972419"/>
            <a:ext cx="5303520" cy="1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 flipH="1">
            <a:off x="5344160" y="972419"/>
            <a:ext cx="160020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 flipH="1">
            <a:off x="5544820" y="972419"/>
            <a:ext cx="65564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 flipH="1">
            <a:off x="5655945" y="972419"/>
            <a:ext cx="24130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800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50825" y="2387084"/>
            <a:ext cx="5429567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80000"/>
              </a:lnSpc>
              <a:defRPr sz="3000" b="1">
                <a:solidFill>
                  <a:schemeClr val="tx2"/>
                </a:solidFill>
              </a:defRPr>
            </a:lvl1pPr>
            <a:lvl2pPr algn="r">
              <a:defRPr sz="4000" b="1">
                <a:solidFill>
                  <a:schemeClr val="tx2"/>
                </a:solidFill>
              </a:defRPr>
            </a:lvl2pPr>
            <a:lvl3pPr algn="r">
              <a:defRPr sz="4000" b="1">
                <a:solidFill>
                  <a:schemeClr val="tx2"/>
                </a:solidFill>
              </a:defRPr>
            </a:lvl3pPr>
            <a:lvl4pPr algn="r">
              <a:defRPr sz="4000" b="1">
                <a:solidFill>
                  <a:schemeClr val="tx2"/>
                </a:solidFill>
              </a:defRPr>
            </a:lvl4pPr>
            <a:lvl5pPr algn="r">
              <a:defRPr sz="40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1077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250825" y="1131888"/>
            <a:ext cx="4953635" cy="3556225"/>
          </a:xfrm>
          <a:prstGeom prst="rect">
            <a:avLst/>
          </a:prstGeom>
        </p:spPr>
        <p:txBody>
          <a:bodyPr lIns="0"/>
          <a:lstStyle>
            <a:lvl1pPr marL="0" indent="0" algn="l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None/>
              <a:defRPr lang="en-US" sz="1600" kern="1200" dirty="0" smtClean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80000" indent="-180000" algn="l" defTabSz="457200" rtl="0" eaLnBrk="1" latinLnBrk="0" hangingPunct="1"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  <a:defRPr lang="en-US" sz="1600" b="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465750" indent="-285750">
              <a:spcAft>
                <a:spcPts val="600"/>
              </a:spcAft>
              <a:defRPr lang="en-US" sz="160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645750" indent="-285750">
              <a:spcAft>
                <a:spcPts val="600"/>
              </a:spcAft>
              <a:defRPr lang="en-ZA" sz="1600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825750" indent="-285750">
              <a:defRPr/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marL="360000" lvl="1" indent="-180000" algn="l" defTabSz="9144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Third level</a:t>
            </a:r>
          </a:p>
          <a:p>
            <a:pPr marL="540000" lvl="2" indent="-1800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Fourth level</a:t>
            </a:r>
          </a:p>
          <a:p>
            <a:pPr marL="720000" lvl="3" indent="-180000" algn="l" defTabSz="457200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75C9"/>
              </a:buClr>
              <a:buSzPct val="120000"/>
              <a:buFont typeface="Arial"/>
              <a:buChar char="•"/>
            </a:pPr>
            <a:r>
              <a:rPr lang="en-US" dirty="0" smtClean="0"/>
              <a:t>Fifth level</a:t>
            </a:r>
            <a:endParaRPr lang="en-ZA" dirty="0"/>
          </a:p>
        </p:txBody>
      </p:sp>
      <p:sp>
        <p:nvSpPr>
          <p:cNvPr id="6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250825" y="0"/>
            <a:ext cx="4953635" cy="857250"/>
          </a:xfrm>
          <a:prstGeom prst="rect">
            <a:avLst/>
          </a:prstGeom>
        </p:spPr>
        <p:txBody>
          <a:bodyPr vert="horz" lIns="0" tIns="45720" rIns="0" bIns="0" rtlCol="0" anchor="b">
            <a:noAutofit/>
          </a:bodyPr>
          <a:lstStyle>
            <a:lvl1pPr>
              <a:lnSpc>
                <a:spcPct val="80000"/>
              </a:lnSpc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 smtClean="0"/>
              <a:t>Click to edit slide title</a:t>
            </a:r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0" y="972419"/>
            <a:ext cx="5303520" cy="1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 flipH="1">
            <a:off x="5344160" y="972419"/>
            <a:ext cx="160020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 flipH="1">
            <a:off x="5544820" y="972419"/>
            <a:ext cx="65564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 flipH="1">
            <a:off x="5655945" y="972419"/>
            <a:ext cx="24130" cy="0"/>
          </a:xfrm>
          <a:prstGeom prst="line">
            <a:avLst/>
          </a:prstGeom>
          <a:ln w="19050">
            <a:solidFill>
              <a:srgbClr val="8A7E7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8369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_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50825" y="2387084"/>
            <a:ext cx="5429567" cy="3693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algn="l">
              <a:lnSpc>
                <a:spcPct val="80000"/>
              </a:lnSpc>
              <a:defRPr sz="3000" b="1">
                <a:solidFill>
                  <a:schemeClr val="tx2"/>
                </a:solidFill>
              </a:defRPr>
            </a:lvl1pPr>
            <a:lvl2pPr algn="r">
              <a:defRPr sz="4000" b="1">
                <a:solidFill>
                  <a:schemeClr val="tx2"/>
                </a:solidFill>
              </a:defRPr>
            </a:lvl2pPr>
            <a:lvl3pPr algn="r">
              <a:defRPr sz="4000" b="1">
                <a:solidFill>
                  <a:schemeClr val="tx2"/>
                </a:solidFill>
              </a:defRPr>
            </a:lvl3pPr>
            <a:lvl4pPr algn="r">
              <a:defRPr sz="4000" b="1">
                <a:solidFill>
                  <a:schemeClr val="tx2"/>
                </a:solidFill>
              </a:defRPr>
            </a:lvl4pPr>
            <a:lvl5pPr algn="r">
              <a:defRPr sz="40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08179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1220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26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  <p:sldLayoutId id="2147483849" r:id="rId12"/>
    <p:sldLayoutId id="2147483850" r:id="rId13"/>
    <p:sldLayoutId id="2147483810" r:id="rId14"/>
    <p:sldLayoutId id="2147483851" r:id="rId15"/>
    <p:sldLayoutId id="2147483811" r:id="rId16"/>
    <p:sldLayoutId id="2147483852" r:id="rId17"/>
    <p:sldLayoutId id="2147483853" r:id="rId18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3000" b="1" kern="1200">
          <a:solidFill>
            <a:srgbClr val="0075C9"/>
          </a:solidFill>
          <a:latin typeface="Arial"/>
          <a:ea typeface="+mj-ea"/>
          <a:cs typeface="+mj-cs"/>
        </a:defRPr>
      </a:lvl1pPr>
    </p:titleStyle>
    <p:bodyStyle>
      <a:lvl1pPr marL="0" indent="0" algn="l" defTabSz="457200" rtl="0" eaLnBrk="1" latinLnBrk="0" hangingPunct="1">
        <a:spcBef>
          <a:spcPts val="0"/>
        </a:spcBef>
        <a:buClr>
          <a:srgbClr val="8A7E71"/>
        </a:buClr>
        <a:buSzPct val="120000"/>
        <a:buFont typeface="Lucida Grande"/>
        <a:buNone/>
        <a:defRPr sz="1600" kern="1200">
          <a:solidFill>
            <a:srgbClr val="4C4C4E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80000" indent="-180000" algn="l" defTabSz="914400" rtl="0" eaLnBrk="1" latinLnBrk="0" hangingPunct="1">
        <a:lnSpc>
          <a:spcPct val="90000"/>
        </a:lnSpc>
        <a:spcBef>
          <a:spcPts val="263"/>
        </a:spcBef>
        <a:spcAft>
          <a:spcPts val="0"/>
        </a:spcAft>
        <a:buClr>
          <a:srgbClr val="8A7E71"/>
        </a:buClr>
        <a:buSzPct val="100000"/>
        <a:buFont typeface="Arial" panose="020B0604020202020204" pitchFamily="34" charset="0"/>
        <a:buChar char="•"/>
        <a:defRPr lang="en-US" sz="1600" b="0" kern="1200" dirty="0" smtClean="0">
          <a:solidFill>
            <a:srgbClr val="4C4C4E"/>
          </a:solidFill>
          <a:latin typeface="+mn-lt"/>
          <a:ea typeface="+mn-ea"/>
          <a:cs typeface="+mn-cs"/>
        </a:defRPr>
      </a:lvl2pPr>
      <a:lvl3pPr marL="360000" indent="-180000" algn="l" defTabSz="457200" rtl="0" eaLnBrk="1" latinLnBrk="0" hangingPunct="1">
        <a:spcBef>
          <a:spcPts val="0"/>
        </a:spcBef>
        <a:buClr>
          <a:srgbClr val="8A7E71"/>
        </a:buClr>
        <a:buSzPct val="100000"/>
        <a:buFont typeface="Arial" panose="020B0604020202020204" pitchFamily="34" charset="0"/>
        <a:buChar char="•"/>
        <a:defRPr sz="1600" kern="1200">
          <a:solidFill>
            <a:srgbClr val="4C4C4E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540000" indent="-180000" algn="l" defTabSz="457200" rtl="0" eaLnBrk="1" latinLnBrk="0" hangingPunct="1">
        <a:spcBef>
          <a:spcPts val="0"/>
        </a:spcBef>
        <a:buClr>
          <a:srgbClr val="8A7E71"/>
        </a:buClr>
        <a:buSzPct val="100000"/>
        <a:buFont typeface="Arial" panose="020B0604020202020204" pitchFamily="34" charset="0"/>
        <a:buChar char="•"/>
        <a:defRPr sz="1600" kern="1200">
          <a:solidFill>
            <a:srgbClr val="4C4C4E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720000" indent="-180000" algn="l" defTabSz="457200" rtl="0" eaLnBrk="1" latinLnBrk="0" hangingPunct="1">
        <a:spcBef>
          <a:spcPts val="0"/>
        </a:spcBef>
        <a:buClr>
          <a:srgbClr val="8A7E71"/>
        </a:buClr>
        <a:buSzPct val="100000"/>
        <a:buFont typeface="Arial" panose="020B0604020202020204" pitchFamily="34" charset="0"/>
        <a:buChar char="•"/>
        <a:defRPr sz="1600" kern="1200">
          <a:solidFill>
            <a:srgbClr val="4C4C4E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158">
          <p15:clr>
            <a:srgbClr val="F26B43"/>
          </p15:clr>
        </p15:guide>
        <p15:guide id="2" orient="horz" pos="713">
          <p15:clr>
            <a:srgbClr val="F26B43"/>
          </p15:clr>
        </p15:guide>
        <p15:guide id="3" pos="5602">
          <p15:clr>
            <a:srgbClr val="F26B43"/>
          </p15:clr>
        </p15:guide>
        <p15:guide id="4" orient="horz" pos="293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FCD228B-D89E-6244-93B5-F8820227CF61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Icons</a:t>
            </a:r>
            <a:endParaRPr lang="en-ZA" sz="2000" b="0" dirty="0">
              <a:solidFill>
                <a:srgbClr val="8A7E71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ZA"/>
          </a:p>
        </p:txBody>
      </p:sp>
      <p:grpSp>
        <p:nvGrpSpPr>
          <p:cNvPr id="33" name="Group 32"/>
          <p:cNvGrpSpPr/>
          <p:nvPr/>
        </p:nvGrpSpPr>
        <p:grpSpPr>
          <a:xfrm>
            <a:off x="250825" y="1131888"/>
            <a:ext cx="275281" cy="275281"/>
            <a:chOff x="1757854" y="1895715"/>
            <a:chExt cx="275281" cy="275281"/>
          </a:xfrm>
        </p:grpSpPr>
        <p:sp>
          <p:nvSpPr>
            <p:cNvPr id="10" name="Freeform 615"/>
            <p:cNvSpPr>
              <a:spLocks/>
            </p:cNvSpPr>
            <p:nvPr/>
          </p:nvSpPr>
          <p:spPr bwMode="gray">
            <a:xfrm>
              <a:off x="1821007" y="2009876"/>
              <a:ext cx="22670" cy="11335"/>
            </a:xfrm>
            <a:custGeom>
              <a:avLst/>
              <a:gdLst>
                <a:gd name="T0" fmla="*/ 32 w 43"/>
                <a:gd name="T1" fmla="*/ 0 h 21"/>
                <a:gd name="T2" fmla="*/ 11 w 43"/>
                <a:gd name="T3" fmla="*/ 0 h 21"/>
                <a:gd name="T4" fmla="*/ 0 w 43"/>
                <a:gd name="T5" fmla="*/ 11 h 21"/>
                <a:gd name="T6" fmla="*/ 11 w 43"/>
                <a:gd name="T7" fmla="*/ 21 h 21"/>
                <a:gd name="T8" fmla="*/ 32 w 43"/>
                <a:gd name="T9" fmla="*/ 21 h 21"/>
                <a:gd name="T10" fmla="*/ 43 w 43"/>
                <a:gd name="T11" fmla="*/ 11 h 21"/>
                <a:gd name="T12" fmla="*/ 32 w 43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1">
                  <a:moveTo>
                    <a:pt x="3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1"/>
                    <a:pt x="1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8" y="21"/>
                    <a:pt x="43" y="17"/>
                    <a:pt x="43" y="11"/>
                  </a:cubicBezTo>
                  <a:cubicBezTo>
                    <a:pt x="43" y="5"/>
                    <a:pt x="38" y="0"/>
                    <a:pt x="32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11" name="Freeform 616"/>
            <p:cNvSpPr>
              <a:spLocks/>
            </p:cNvSpPr>
            <p:nvPr/>
          </p:nvSpPr>
          <p:spPr bwMode="gray">
            <a:xfrm>
              <a:off x="1821007" y="1975870"/>
              <a:ext cx="22670" cy="11335"/>
            </a:xfrm>
            <a:custGeom>
              <a:avLst/>
              <a:gdLst>
                <a:gd name="T0" fmla="*/ 32 w 43"/>
                <a:gd name="T1" fmla="*/ 0 h 21"/>
                <a:gd name="T2" fmla="*/ 11 w 43"/>
                <a:gd name="T3" fmla="*/ 0 h 21"/>
                <a:gd name="T4" fmla="*/ 0 w 43"/>
                <a:gd name="T5" fmla="*/ 11 h 21"/>
                <a:gd name="T6" fmla="*/ 11 w 43"/>
                <a:gd name="T7" fmla="*/ 21 h 21"/>
                <a:gd name="T8" fmla="*/ 32 w 43"/>
                <a:gd name="T9" fmla="*/ 21 h 21"/>
                <a:gd name="T10" fmla="*/ 43 w 43"/>
                <a:gd name="T11" fmla="*/ 11 h 21"/>
                <a:gd name="T12" fmla="*/ 32 w 43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1">
                  <a:moveTo>
                    <a:pt x="3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1"/>
                    <a:pt x="1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8" y="21"/>
                    <a:pt x="43" y="17"/>
                    <a:pt x="43" y="11"/>
                  </a:cubicBezTo>
                  <a:cubicBezTo>
                    <a:pt x="43" y="5"/>
                    <a:pt x="38" y="0"/>
                    <a:pt x="32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12" name="Freeform 617"/>
            <p:cNvSpPr>
              <a:spLocks/>
            </p:cNvSpPr>
            <p:nvPr/>
          </p:nvSpPr>
          <p:spPr bwMode="gray">
            <a:xfrm>
              <a:off x="1821007" y="2044691"/>
              <a:ext cx="22670" cy="11335"/>
            </a:xfrm>
            <a:custGeom>
              <a:avLst/>
              <a:gdLst>
                <a:gd name="T0" fmla="*/ 32 w 43"/>
                <a:gd name="T1" fmla="*/ 0 h 21"/>
                <a:gd name="T2" fmla="*/ 11 w 43"/>
                <a:gd name="T3" fmla="*/ 0 h 21"/>
                <a:gd name="T4" fmla="*/ 0 w 43"/>
                <a:gd name="T5" fmla="*/ 11 h 21"/>
                <a:gd name="T6" fmla="*/ 11 w 43"/>
                <a:gd name="T7" fmla="*/ 21 h 21"/>
                <a:gd name="T8" fmla="*/ 32 w 43"/>
                <a:gd name="T9" fmla="*/ 21 h 21"/>
                <a:gd name="T10" fmla="*/ 43 w 43"/>
                <a:gd name="T11" fmla="*/ 11 h 21"/>
                <a:gd name="T12" fmla="*/ 32 w 43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1">
                  <a:moveTo>
                    <a:pt x="3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1"/>
                    <a:pt x="1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8" y="21"/>
                    <a:pt x="43" y="17"/>
                    <a:pt x="43" y="11"/>
                  </a:cubicBezTo>
                  <a:cubicBezTo>
                    <a:pt x="43" y="5"/>
                    <a:pt x="38" y="0"/>
                    <a:pt x="32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13" name="Freeform 618"/>
            <p:cNvSpPr>
              <a:spLocks/>
            </p:cNvSpPr>
            <p:nvPr/>
          </p:nvSpPr>
          <p:spPr bwMode="gray">
            <a:xfrm>
              <a:off x="1860680" y="2009876"/>
              <a:ext cx="109303" cy="11335"/>
            </a:xfrm>
            <a:custGeom>
              <a:avLst/>
              <a:gdLst>
                <a:gd name="T0" fmla="*/ 192 w 202"/>
                <a:gd name="T1" fmla="*/ 0 h 21"/>
                <a:gd name="T2" fmla="*/ 10 w 202"/>
                <a:gd name="T3" fmla="*/ 0 h 21"/>
                <a:gd name="T4" fmla="*/ 0 w 202"/>
                <a:gd name="T5" fmla="*/ 11 h 21"/>
                <a:gd name="T6" fmla="*/ 10 w 202"/>
                <a:gd name="T7" fmla="*/ 21 h 21"/>
                <a:gd name="T8" fmla="*/ 192 w 202"/>
                <a:gd name="T9" fmla="*/ 21 h 21"/>
                <a:gd name="T10" fmla="*/ 202 w 202"/>
                <a:gd name="T11" fmla="*/ 11 h 21"/>
                <a:gd name="T12" fmla="*/ 192 w 20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21">
                  <a:moveTo>
                    <a:pt x="19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7"/>
                    <a:pt x="4" y="21"/>
                    <a:pt x="10" y="21"/>
                  </a:cubicBezTo>
                  <a:cubicBezTo>
                    <a:pt x="192" y="21"/>
                    <a:pt x="192" y="21"/>
                    <a:pt x="192" y="21"/>
                  </a:cubicBezTo>
                  <a:cubicBezTo>
                    <a:pt x="198" y="21"/>
                    <a:pt x="202" y="17"/>
                    <a:pt x="202" y="11"/>
                  </a:cubicBezTo>
                  <a:cubicBezTo>
                    <a:pt x="202" y="5"/>
                    <a:pt x="198" y="0"/>
                    <a:pt x="192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14" name="Freeform 619"/>
            <p:cNvSpPr>
              <a:spLocks/>
            </p:cNvSpPr>
            <p:nvPr/>
          </p:nvSpPr>
          <p:spPr bwMode="gray">
            <a:xfrm>
              <a:off x="1860680" y="1975870"/>
              <a:ext cx="109303" cy="11335"/>
            </a:xfrm>
            <a:custGeom>
              <a:avLst/>
              <a:gdLst>
                <a:gd name="T0" fmla="*/ 10 w 202"/>
                <a:gd name="T1" fmla="*/ 21 h 21"/>
                <a:gd name="T2" fmla="*/ 192 w 202"/>
                <a:gd name="T3" fmla="*/ 21 h 21"/>
                <a:gd name="T4" fmla="*/ 202 w 202"/>
                <a:gd name="T5" fmla="*/ 11 h 21"/>
                <a:gd name="T6" fmla="*/ 192 w 202"/>
                <a:gd name="T7" fmla="*/ 0 h 21"/>
                <a:gd name="T8" fmla="*/ 10 w 202"/>
                <a:gd name="T9" fmla="*/ 0 h 21"/>
                <a:gd name="T10" fmla="*/ 0 w 202"/>
                <a:gd name="T11" fmla="*/ 11 h 21"/>
                <a:gd name="T12" fmla="*/ 10 w 202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21">
                  <a:moveTo>
                    <a:pt x="10" y="21"/>
                  </a:moveTo>
                  <a:cubicBezTo>
                    <a:pt x="192" y="21"/>
                    <a:pt x="192" y="21"/>
                    <a:pt x="192" y="21"/>
                  </a:cubicBezTo>
                  <a:cubicBezTo>
                    <a:pt x="198" y="21"/>
                    <a:pt x="202" y="17"/>
                    <a:pt x="202" y="11"/>
                  </a:cubicBezTo>
                  <a:cubicBezTo>
                    <a:pt x="202" y="5"/>
                    <a:pt x="198" y="0"/>
                    <a:pt x="19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7"/>
                    <a:pt x="4" y="21"/>
                    <a:pt x="10" y="21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15" name="Freeform 620"/>
            <p:cNvSpPr>
              <a:spLocks/>
            </p:cNvSpPr>
            <p:nvPr/>
          </p:nvSpPr>
          <p:spPr bwMode="gray">
            <a:xfrm>
              <a:off x="1860680" y="2044691"/>
              <a:ext cx="109303" cy="11335"/>
            </a:xfrm>
            <a:custGeom>
              <a:avLst/>
              <a:gdLst>
                <a:gd name="T0" fmla="*/ 192 w 202"/>
                <a:gd name="T1" fmla="*/ 0 h 21"/>
                <a:gd name="T2" fmla="*/ 10 w 202"/>
                <a:gd name="T3" fmla="*/ 0 h 21"/>
                <a:gd name="T4" fmla="*/ 0 w 202"/>
                <a:gd name="T5" fmla="*/ 11 h 21"/>
                <a:gd name="T6" fmla="*/ 10 w 202"/>
                <a:gd name="T7" fmla="*/ 21 h 21"/>
                <a:gd name="T8" fmla="*/ 192 w 202"/>
                <a:gd name="T9" fmla="*/ 21 h 21"/>
                <a:gd name="T10" fmla="*/ 202 w 202"/>
                <a:gd name="T11" fmla="*/ 11 h 21"/>
                <a:gd name="T12" fmla="*/ 192 w 20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21">
                  <a:moveTo>
                    <a:pt x="19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7"/>
                    <a:pt x="4" y="21"/>
                    <a:pt x="10" y="21"/>
                  </a:cubicBezTo>
                  <a:cubicBezTo>
                    <a:pt x="192" y="21"/>
                    <a:pt x="192" y="21"/>
                    <a:pt x="192" y="21"/>
                  </a:cubicBezTo>
                  <a:cubicBezTo>
                    <a:pt x="198" y="21"/>
                    <a:pt x="202" y="17"/>
                    <a:pt x="202" y="11"/>
                  </a:cubicBezTo>
                  <a:cubicBezTo>
                    <a:pt x="202" y="5"/>
                    <a:pt x="198" y="0"/>
                    <a:pt x="192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Freeform 621"/>
            <p:cNvSpPr>
              <a:spLocks/>
            </p:cNvSpPr>
            <p:nvPr/>
          </p:nvSpPr>
          <p:spPr bwMode="gray">
            <a:xfrm>
              <a:off x="1821007" y="2078696"/>
              <a:ext cx="22670" cy="11335"/>
            </a:xfrm>
            <a:custGeom>
              <a:avLst/>
              <a:gdLst>
                <a:gd name="T0" fmla="*/ 32 w 43"/>
                <a:gd name="T1" fmla="*/ 0 h 21"/>
                <a:gd name="T2" fmla="*/ 11 w 43"/>
                <a:gd name="T3" fmla="*/ 0 h 21"/>
                <a:gd name="T4" fmla="*/ 0 w 43"/>
                <a:gd name="T5" fmla="*/ 11 h 21"/>
                <a:gd name="T6" fmla="*/ 11 w 43"/>
                <a:gd name="T7" fmla="*/ 21 h 21"/>
                <a:gd name="T8" fmla="*/ 32 w 43"/>
                <a:gd name="T9" fmla="*/ 21 h 21"/>
                <a:gd name="T10" fmla="*/ 43 w 43"/>
                <a:gd name="T11" fmla="*/ 11 h 21"/>
                <a:gd name="T12" fmla="*/ 32 w 43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1">
                  <a:moveTo>
                    <a:pt x="3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1"/>
                    <a:pt x="1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8" y="21"/>
                    <a:pt x="43" y="17"/>
                    <a:pt x="43" y="11"/>
                  </a:cubicBezTo>
                  <a:cubicBezTo>
                    <a:pt x="43" y="5"/>
                    <a:pt x="38" y="0"/>
                    <a:pt x="32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Freeform 622"/>
            <p:cNvSpPr>
              <a:spLocks/>
            </p:cNvSpPr>
            <p:nvPr/>
          </p:nvSpPr>
          <p:spPr bwMode="gray">
            <a:xfrm>
              <a:off x="1860680" y="2078696"/>
              <a:ext cx="109303" cy="11335"/>
            </a:xfrm>
            <a:custGeom>
              <a:avLst/>
              <a:gdLst>
                <a:gd name="T0" fmla="*/ 192 w 202"/>
                <a:gd name="T1" fmla="*/ 0 h 21"/>
                <a:gd name="T2" fmla="*/ 10 w 202"/>
                <a:gd name="T3" fmla="*/ 0 h 21"/>
                <a:gd name="T4" fmla="*/ 0 w 202"/>
                <a:gd name="T5" fmla="*/ 11 h 21"/>
                <a:gd name="T6" fmla="*/ 10 w 202"/>
                <a:gd name="T7" fmla="*/ 21 h 21"/>
                <a:gd name="T8" fmla="*/ 192 w 202"/>
                <a:gd name="T9" fmla="*/ 21 h 21"/>
                <a:gd name="T10" fmla="*/ 202 w 202"/>
                <a:gd name="T11" fmla="*/ 11 h 21"/>
                <a:gd name="T12" fmla="*/ 192 w 20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2" h="21">
                  <a:moveTo>
                    <a:pt x="192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7"/>
                    <a:pt x="4" y="21"/>
                    <a:pt x="10" y="21"/>
                  </a:cubicBezTo>
                  <a:cubicBezTo>
                    <a:pt x="192" y="21"/>
                    <a:pt x="192" y="21"/>
                    <a:pt x="192" y="21"/>
                  </a:cubicBezTo>
                  <a:cubicBezTo>
                    <a:pt x="198" y="21"/>
                    <a:pt x="202" y="17"/>
                    <a:pt x="202" y="11"/>
                  </a:cubicBezTo>
                  <a:cubicBezTo>
                    <a:pt x="202" y="5"/>
                    <a:pt x="198" y="0"/>
                    <a:pt x="192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Freeform 623"/>
            <p:cNvSpPr>
              <a:spLocks noEditPoints="1"/>
            </p:cNvSpPr>
            <p:nvPr/>
          </p:nvSpPr>
          <p:spPr bwMode="gray">
            <a:xfrm>
              <a:off x="1757854" y="1895715"/>
              <a:ext cx="275281" cy="27528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5" name="TextBox 34"/>
          <p:cNvSpPr txBox="1"/>
          <p:nvPr/>
        </p:nvSpPr>
        <p:spPr bwMode="gray">
          <a:xfrm>
            <a:off x="250825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>
                <a:solidFill>
                  <a:schemeClr val="tx2"/>
                </a:solidFill>
              </a:rPr>
              <a:t>Plus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630146" y="1131888"/>
            <a:ext cx="275723" cy="275723"/>
            <a:chOff x="1758020" y="2520722"/>
            <a:chExt cx="275723" cy="275723"/>
          </a:xfrm>
        </p:grpSpPr>
        <p:sp>
          <p:nvSpPr>
            <p:cNvPr id="20" name="Freeform 532"/>
            <p:cNvSpPr>
              <a:spLocks noEditPoints="1"/>
            </p:cNvSpPr>
            <p:nvPr/>
          </p:nvSpPr>
          <p:spPr bwMode="gray">
            <a:xfrm>
              <a:off x="1758020" y="2520722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Freeform 533"/>
            <p:cNvSpPr>
              <a:spLocks noEditPoints="1"/>
            </p:cNvSpPr>
            <p:nvPr/>
          </p:nvSpPr>
          <p:spPr bwMode="gray">
            <a:xfrm>
              <a:off x="1814786" y="2572623"/>
              <a:ext cx="144349" cy="171921"/>
            </a:xfrm>
            <a:custGeom>
              <a:avLst/>
              <a:gdLst>
                <a:gd name="T0" fmla="*/ 267 w 267"/>
                <a:gd name="T1" fmla="*/ 10 h 320"/>
                <a:gd name="T2" fmla="*/ 267 w 267"/>
                <a:gd name="T3" fmla="*/ 309 h 320"/>
                <a:gd name="T4" fmla="*/ 256 w 267"/>
                <a:gd name="T5" fmla="*/ 320 h 320"/>
                <a:gd name="T6" fmla="*/ 96 w 267"/>
                <a:gd name="T7" fmla="*/ 320 h 320"/>
                <a:gd name="T8" fmla="*/ 86 w 267"/>
                <a:gd name="T9" fmla="*/ 309 h 320"/>
                <a:gd name="T10" fmla="*/ 86 w 267"/>
                <a:gd name="T11" fmla="*/ 213 h 320"/>
                <a:gd name="T12" fmla="*/ 96 w 267"/>
                <a:gd name="T13" fmla="*/ 202 h 320"/>
                <a:gd name="T14" fmla="*/ 107 w 267"/>
                <a:gd name="T15" fmla="*/ 213 h 320"/>
                <a:gd name="T16" fmla="*/ 107 w 267"/>
                <a:gd name="T17" fmla="*/ 298 h 320"/>
                <a:gd name="T18" fmla="*/ 246 w 267"/>
                <a:gd name="T19" fmla="*/ 298 h 320"/>
                <a:gd name="T20" fmla="*/ 246 w 267"/>
                <a:gd name="T21" fmla="*/ 21 h 320"/>
                <a:gd name="T22" fmla="*/ 107 w 267"/>
                <a:gd name="T23" fmla="*/ 21 h 320"/>
                <a:gd name="T24" fmla="*/ 107 w 267"/>
                <a:gd name="T25" fmla="*/ 106 h 320"/>
                <a:gd name="T26" fmla="*/ 96 w 267"/>
                <a:gd name="T27" fmla="*/ 117 h 320"/>
                <a:gd name="T28" fmla="*/ 86 w 267"/>
                <a:gd name="T29" fmla="*/ 106 h 320"/>
                <a:gd name="T30" fmla="*/ 86 w 267"/>
                <a:gd name="T31" fmla="*/ 10 h 320"/>
                <a:gd name="T32" fmla="*/ 96 w 267"/>
                <a:gd name="T33" fmla="*/ 0 h 320"/>
                <a:gd name="T34" fmla="*/ 256 w 267"/>
                <a:gd name="T35" fmla="*/ 0 h 320"/>
                <a:gd name="T36" fmla="*/ 267 w 267"/>
                <a:gd name="T37" fmla="*/ 10 h 320"/>
                <a:gd name="T38" fmla="*/ 142 w 267"/>
                <a:gd name="T39" fmla="*/ 195 h 320"/>
                <a:gd name="T40" fmla="*/ 142 w 267"/>
                <a:gd name="T41" fmla="*/ 210 h 320"/>
                <a:gd name="T42" fmla="*/ 150 w 267"/>
                <a:gd name="T43" fmla="*/ 213 h 320"/>
                <a:gd name="T44" fmla="*/ 157 w 267"/>
                <a:gd name="T45" fmla="*/ 210 h 320"/>
                <a:gd name="T46" fmla="*/ 200 w 267"/>
                <a:gd name="T47" fmla="*/ 167 h 320"/>
                <a:gd name="T48" fmla="*/ 202 w 267"/>
                <a:gd name="T49" fmla="*/ 164 h 320"/>
                <a:gd name="T50" fmla="*/ 202 w 267"/>
                <a:gd name="T51" fmla="*/ 156 h 320"/>
                <a:gd name="T52" fmla="*/ 200 w 267"/>
                <a:gd name="T53" fmla="*/ 152 h 320"/>
                <a:gd name="T54" fmla="*/ 157 w 267"/>
                <a:gd name="T55" fmla="*/ 109 h 320"/>
                <a:gd name="T56" fmla="*/ 142 w 267"/>
                <a:gd name="T57" fmla="*/ 109 h 320"/>
                <a:gd name="T58" fmla="*/ 142 w 267"/>
                <a:gd name="T59" fmla="*/ 125 h 320"/>
                <a:gd name="T60" fmla="*/ 167 w 267"/>
                <a:gd name="T61" fmla="*/ 149 h 320"/>
                <a:gd name="T62" fmla="*/ 11 w 267"/>
                <a:gd name="T63" fmla="*/ 149 h 320"/>
                <a:gd name="T64" fmla="*/ 0 w 267"/>
                <a:gd name="T65" fmla="*/ 160 h 320"/>
                <a:gd name="T66" fmla="*/ 11 w 267"/>
                <a:gd name="T67" fmla="*/ 170 h 320"/>
                <a:gd name="T68" fmla="*/ 167 w 267"/>
                <a:gd name="T69" fmla="*/ 170 h 320"/>
                <a:gd name="T70" fmla="*/ 142 w 267"/>
                <a:gd name="T71" fmla="*/ 19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7" h="320">
                  <a:moveTo>
                    <a:pt x="267" y="10"/>
                  </a:moveTo>
                  <a:cubicBezTo>
                    <a:pt x="267" y="309"/>
                    <a:pt x="267" y="309"/>
                    <a:pt x="267" y="309"/>
                  </a:cubicBezTo>
                  <a:cubicBezTo>
                    <a:pt x="267" y="315"/>
                    <a:pt x="262" y="320"/>
                    <a:pt x="256" y="320"/>
                  </a:cubicBezTo>
                  <a:cubicBezTo>
                    <a:pt x="96" y="320"/>
                    <a:pt x="96" y="320"/>
                    <a:pt x="96" y="320"/>
                  </a:cubicBezTo>
                  <a:cubicBezTo>
                    <a:pt x="90" y="320"/>
                    <a:pt x="86" y="315"/>
                    <a:pt x="86" y="309"/>
                  </a:cubicBezTo>
                  <a:cubicBezTo>
                    <a:pt x="86" y="213"/>
                    <a:pt x="86" y="213"/>
                    <a:pt x="86" y="213"/>
                  </a:cubicBezTo>
                  <a:cubicBezTo>
                    <a:pt x="86" y="207"/>
                    <a:pt x="90" y="202"/>
                    <a:pt x="96" y="202"/>
                  </a:cubicBezTo>
                  <a:cubicBezTo>
                    <a:pt x="102" y="202"/>
                    <a:pt x="107" y="207"/>
                    <a:pt x="107" y="213"/>
                  </a:cubicBezTo>
                  <a:cubicBezTo>
                    <a:pt x="107" y="298"/>
                    <a:pt x="107" y="298"/>
                    <a:pt x="107" y="298"/>
                  </a:cubicBezTo>
                  <a:cubicBezTo>
                    <a:pt x="246" y="298"/>
                    <a:pt x="246" y="298"/>
                    <a:pt x="246" y="298"/>
                  </a:cubicBezTo>
                  <a:cubicBezTo>
                    <a:pt x="246" y="21"/>
                    <a:pt x="246" y="21"/>
                    <a:pt x="24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106"/>
                    <a:pt x="107" y="106"/>
                    <a:pt x="107" y="106"/>
                  </a:cubicBezTo>
                  <a:cubicBezTo>
                    <a:pt x="107" y="112"/>
                    <a:pt x="102" y="117"/>
                    <a:pt x="96" y="117"/>
                  </a:cubicBezTo>
                  <a:cubicBezTo>
                    <a:pt x="90" y="117"/>
                    <a:pt x="86" y="112"/>
                    <a:pt x="86" y="106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4"/>
                    <a:pt x="90" y="0"/>
                    <a:pt x="96" y="0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62" y="0"/>
                    <a:pt x="267" y="4"/>
                    <a:pt x="267" y="10"/>
                  </a:cubicBezTo>
                  <a:close/>
                  <a:moveTo>
                    <a:pt x="142" y="195"/>
                  </a:moveTo>
                  <a:cubicBezTo>
                    <a:pt x="138" y="199"/>
                    <a:pt x="138" y="206"/>
                    <a:pt x="142" y="210"/>
                  </a:cubicBezTo>
                  <a:cubicBezTo>
                    <a:pt x="144" y="212"/>
                    <a:pt x="147" y="213"/>
                    <a:pt x="150" y="213"/>
                  </a:cubicBezTo>
                  <a:cubicBezTo>
                    <a:pt x="152" y="213"/>
                    <a:pt x="155" y="212"/>
                    <a:pt x="157" y="210"/>
                  </a:cubicBezTo>
                  <a:cubicBezTo>
                    <a:pt x="200" y="167"/>
                    <a:pt x="200" y="167"/>
                    <a:pt x="200" y="167"/>
                  </a:cubicBezTo>
                  <a:cubicBezTo>
                    <a:pt x="201" y="166"/>
                    <a:pt x="202" y="165"/>
                    <a:pt x="202" y="164"/>
                  </a:cubicBezTo>
                  <a:cubicBezTo>
                    <a:pt x="203" y="161"/>
                    <a:pt x="203" y="158"/>
                    <a:pt x="202" y="156"/>
                  </a:cubicBezTo>
                  <a:cubicBezTo>
                    <a:pt x="202" y="154"/>
                    <a:pt x="201" y="153"/>
                    <a:pt x="200" y="152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53" y="105"/>
                    <a:pt x="146" y="105"/>
                    <a:pt x="142" y="109"/>
                  </a:cubicBezTo>
                  <a:cubicBezTo>
                    <a:pt x="138" y="114"/>
                    <a:pt x="138" y="120"/>
                    <a:pt x="142" y="125"/>
                  </a:cubicBezTo>
                  <a:cubicBezTo>
                    <a:pt x="167" y="149"/>
                    <a:pt x="167" y="149"/>
                    <a:pt x="167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5" y="149"/>
                    <a:pt x="0" y="154"/>
                    <a:pt x="0" y="160"/>
                  </a:cubicBezTo>
                  <a:cubicBezTo>
                    <a:pt x="0" y="166"/>
                    <a:pt x="5" y="170"/>
                    <a:pt x="11" y="170"/>
                  </a:cubicBezTo>
                  <a:cubicBezTo>
                    <a:pt x="167" y="170"/>
                    <a:pt x="167" y="170"/>
                    <a:pt x="167" y="170"/>
                  </a:cubicBezTo>
                  <a:lnTo>
                    <a:pt x="142" y="195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6" name="TextBox 35"/>
          <p:cNvSpPr txBox="1"/>
          <p:nvPr/>
        </p:nvSpPr>
        <p:spPr bwMode="gray">
          <a:xfrm>
            <a:off x="630588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Exit Enter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1010094" y="1131888"/>
            <a:ext cx="275723" cy="275723"/>
            <a:chOff x="1758656" y="3760180"/>
            <a:chExt cx="275723" cy="275723"/>
          </a:xfrm>
        </p:grpSpPr>
        <p:sp>
          <p:nvSpPr>
            <p:cNvPr id="26" name="Freeform 337"/>
            <p:cNvSpPr>
              <a:spLocks noEditPoints="1"/>
            </p:cNvSpPr>
            <p:nvPr/>
          </p:nvSpPr>
          <p:spPr bwMode="gray">
            <a:xfrm>
              <a:off x="1758656" y="3760180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7" name="Freeform 338"/>
            <p:cNvSpPr>
              <a:spLocks noEditPoints="1"/>
            </p:cNvSpPr>
            <p:nvPr/>
          </p:nvSpPr>
          <p:spPr bwMode="gray">
            <a:xfrm>
              <a:off x="1833263" y="3812081"/>
              <a:ext cx="126508" cy="171921"/>
            </a:xfrm>
            <a:custGeom>
              <a:avLst/>
              <a:gdLst>
                <a:gd name="T0" fmla="*/ 234 w 235"/>
                <a:gd name="T1" fmla="*/ 81 h 320"/>
                <a:gd name="T2" fmla="*/ 232 w 235"/>
                <a:gd name="T3" fmla="*/ 77 h 320"/>
                <a:gd name="T4" fmla="*/ 157 w 235"/>
                <a:gd name="T5" fmla="*/ 3 h 320"/>
                <a:gd name="T6" fmla="*/ 154 w 235"/>
                <a:gd name="T7" fmla="*/ 0 h 320"/>
                <a:gd name="T8" fmla="*/ 150 w 235"/>
                <a:gd name="T9" fmla="*/ 0 h 320"/>
                <a:gd name="T10" fmla="*/ 11 w 235"/>
                <a:gd name="T11" fmla="*/ 0 h 320"/>
                <a:gd name="T12" fmla="*/ 0 w 235"/>
                <a:gd name="T13" fmla="*/ 10 h 320"/>
                <a:gd name="T14" fmla="*/ 0 w 235"/>
                <a:gd name="T15" fmla="*/ 309 h 320"/>
                <a:gd name="T16" fmla="*/ 11 w 235"/>
                <a:gd name="T17" fmla="*/ 320 h 320"/>
                <a:gd name="T18" fmla="*/ 224 w 235"/>
                <a:gd name="T19" fmla="*/ 320 h 320"/>
                <a:gd name="T20" fmla="*/ 235 w 235"/>
                <a:gd name="T21" fmla="*/ 309 h 320"/>
                <a:gd name="T22" fmla="*/ 235 w 235"/>
                <a:gd name="T23" fmla="*/ 85 h 320"/>
                <a:gd name="T24" fmla="*/ 234 w 235"/>
                <a:gd name="T25" fmla="*/ 81 h 320"/>
                <a:gd name="T26" fmla="*/ 160 w 235"/>
                <a:gd name="T27" fmla="*/ 36 h 320"/>
                <a:gd name="T28" fmla="*/ 199 w 235"/>
                <a:gd name="T29" fmla="*/ 74 h 320"/>
                <a:gd name="T30" fmla="*/ 160 w 235"/>
                <a:gd name="T31" fmla="*/ 74 h 320"/>
                <a:gd name="T32" fmla="*/ 160 w 235"/>
                <a:gd name="T33" fmla="*/ 36 h 320"/>
                <a:gd name="T34" fmla="*/ 22 w 235"/>
                <a:gd name="T35" fmla="*/ 298 h 320"/>
                <a:gd name="T36" fmla="*/ 22 w 235"/>
                <a:gd name="T37" fmla="*/ 21 h 320"/>
                <a:gd name="T38" fmla="*/ 139 w 235"/>
                <a:gd name="T39" fmla="*/ 21 h 320"/>
                <a:gd name="T40" fmla="*/ 139 w 235"/>
                <a:gd name="T41" fmla="*/ 85 h 320"/>
                <a:gd name="T42" fmla="*/ 150 w 235"/>
                <a:gd name="T43" fmla="*/ 96 h 320"/>
                <a:gd name="T44" fmla="*/ 214 w 235"/>
                <a:gd name="T45" fmla="*/ 96 h 320"/>
                <a:gd name="T46" fmla="*/ 214 w 235"/>
                <a:gd name="T47" fmla="*/ 298 h 320"/>
                <a:gd name="T48" fmla="*/ 22 w 235"/>
                <a:gd name="T49" fmla="*/ 29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5" h="320">
                  <a:moveTo>
                    <a:pt x="234" y="81"/>
                  </a:moveTo>
                  <a:cubicBezTo>
                    <a:pt x="234" y="80"/>
                    <a:pt x="233" y="78"/>
                    <a:pt x="232" y="77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6" y="2"/>
                    <a:pt x="155" y="1"/>
                    <a:pt x="154" y="0"/>
                  </a:cubicBezTo>
                  <a:cubicBezTo>
                    <a:pt x="152" y="0"/>
                    <a:pt x="151" y="0"/>
                    <a:pt x="15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0" y="315"/>
                    <a:pt x="5" y="320"/>
                    <a:pt x="11" y="320"/>
                  </a:cubicBezTo>
                  <a:cubicBezTo>
                    <a:pt x="224" y="320"/>
                    <a:pt x="224" y="320"/>
                    <a:pt x="224" y="320"/>
                  </a:cubicBezTo>
                  <a:cubicBezTo>
                    <a:pt x="230" y="320"/>
                    <a:pt x="235" y="315"/>
                    <a:pt x="235" y="309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4"/>
                    <a:pt x="235" y="82"/>
                    <a:pt x="234" y="81"/>
                  </a:cubicBezTo>
                  <a:close/>
                  <a:moveTo>
                    <a:pt x="160" y="36"/>
                  </a:moveTo>
                  <a:cubicBezTo>
                    <a:pt x="199" y="74"/>
                    <a:pt x="199" y="74"/>
                    <a:pt x="199" y="74"/>
                  </a:cubicBezTo>
                  <a:cubicBezTo>
                    <a:pt x="160" y="74"/>
                    <a:pt x="160" y="74"/>
                    <a:pt x="160" y="74"/>
                  </a:cubicBezTo>
                  <a:lnTo>
                    <a:pt x="160" y="36"/>
                  </a:lnTo>
                  <a:close/>
                  <a:moveTo>
                    <a:pt x="22" y="298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139" y="21"/>
                    <a:pt x="139" y="21"/>
                    <a:pt x="139" y="21"/>
                  </a:cubicBezTo>
                  <a:cubicBezTo>
                    <a:pt x="139" y="85"/>
                    <a:pt x="139" y="85"/>
                    <a:pt x="139" y="85"/>
                  </a:cubicBezTo>
                  <a:cubicBezTo>
                    <a:pt x="139" y="91"/>
                    <a:pt x="144" y="96"/>
                    <a:pt x="150" y="96"/>
                  </a:cubicBezTo>
                  <a:cubicBezTo>
                    <a:pt x="214" y="96"/>
                    <a:pt x="214" y="96"/>
                    <a:pt x="214" y="96"/>
                  </a:cubicBezTo>
                  <a:cubicBezTo>
                    <a:pt x="214" y="298"/>
                    <a:pt x="214" y="298"/>
                    <a:pt x="214" y="298"/>
                  </a:cubicBezTo>
                  <a:lnTo>
                    <a:pt x="22" y="298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8" name="Freeform 339"/>
            <p:cNvSpPr>
              <a:spLocks/>
            </p:cNvSpPr>
            <p:nvPr/>
          </p:nvSpPr>
          <p:spPr bwMode="gray">
            <a:xfrm>
              <a:off x="1855970" y="3949942"/>
              <a:ext cx="80284" cy="11353"/>
            </a:xfrm>
            <a:custGeom>
              <a:avLst/>
              <a:gdLst>
                <a:gd name="T0" fmla="*/ 139 w 149"/>
                <a:gd name="T1" fmla="*/ 0 h 21"/>
                <a:gd name="T2" fmla="*/ 11 w 149"/>
                <a:gd name="T3" fmla="*/ 0 h 21"/>
                <a:gd name="T4" fmla="*/ 0 w 149"/>
                <a:gd name="T5" fmla="*/ 10 h 21"/>
                <a:gd name="T6" fmla="*/ 11 w 149"/>
                <a:gd name="T7" fmla="*/ 21 h 21"/>
                <a:gd name="T8" fmla="*/ 139 w 149"/>
                <a:gd name="T9" fmla="*/ 21 h 21"/>
                <a:gd name="T10" fmla="*/ 149 w 149"/>
                <a:gd name="T11" fmla="*/ 10 h 21"/>
                <a:gd name="T12" fmla="*/ 139 w 149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21">
                  <a:moveTo>
                    <a:pt x="139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39" y="21"/>
                    <a:pt x="139" y="21"/>
                    <a:pt x="139" y="21"/>
                  </a:cubicBezTo>
                  <a:cubicBezTo>
                    <a:pt x="145" y="21"/>
                    <a:pt x="149" y="16"/>
                    <a:pt x="149" y="10"/>
                  </a:cubicBezTo>
                  <a:cubicBezTo>
                    <a:pt x="149" y="4"/>
                    <a:pt x="145" y="0"/>
                    <a:pt x="139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9" name="Freeform 340"/>
            <p:cNvSpPr>
              <a:spLocks/>
            </p:cNvSpPr>
            <p:nvPr/>
          </p:nvSpPr>
          <p:spPr bwMode="gray">
            <a:xfrm>
              <a:off x="1855970" y="3926425"/>
              <a:ext cx="80284" cy="11353"/>
            </a:xfrm>
            <a:custGeom>
              <a:avLst/>
              <a:gdLst>
                <a:gd name="T0" fmla="*/ 139 w 149"/>
                <a:gd name="T1" fmla="*/ 0 h 21"/>
                <a:gd name="T2" fmla="*/ 11 w 149"/>
                <a:gd name="T3" fmla="*/ 0 h 21"/>
                <a:gd name="T4" fmla="*/ 0 w 149"/>
                <a:gd name="T5" fmla="*/ 11 h 21"/>
                <a:gd name="T6" fmla="*/ 11 w 149"/>
                <a:gd name="T7" fmla="*/ 21 h 21"/>
                <a:gd name="T8" fmla="*/ 139 w 149"/>
                <a:gd name="T9" fmla="*/ 21 h 21"/>
                <a:gd name="T10" fmla="*/ 149 w 149"/>
                <a:gd name="T11" fmla="*/ 11 h 21"/>
                <a:gd name="T12" fmla="*/ 139 w 149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21">
                  <a:moveTo>
                    <a:pt x="139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1"/>
                    <a:pt x="11" y="21"/>
                  </a:cubicBezTo>
                  <a:cubicBezTo>
                    <a:pt x="139" y="21"/>
                    <a:pt x="139" y="21"/>
                    <a:pt x="139" y="21"/>
                  </a:cubicBezTo>
                  <a:cubicBezTo>
                    <a:pt x="145" y="21"/>
                    <a:pt x="149" y="17"/>
                    <a:pt x="149" y="11"/>
                  </a:cubicBezTo>
                  <a:cubicBezTo>
                    <a:pt x="149" y="5"/>
                    <a:pt x="145" y="0"/>
                    <a:pt x="139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30" name="Freeform 341"/>
            <p:cNvSpPr>
              <a:spLocks/>
            </p:cNvSpPr>
            <p:nvPr/>
          </p:nvSpPr>
          <p:spPr bwMode="gray">
            <a:xfrm>
              <a:off x="1855970" y="3903718"/>
              <a:ext cx="80284" cy="11353"/>
            </a:xfrm>
            <a:custGeom>
              <a:avLst/>
              <a:gdLst>
                <a:gd name="T0" fmla="*/ 139 w 149"/>
                <a:gd name="T1" fmla="*/ 0 h 22"/>
                <a:gd name="T2" fmla="*/ 11 w 149"/>
                <a:gd name="T3" fmla="*/ 0 h 22"/>
                <a:gd name="T4" fmla="*/ 0 w 149"/>
                <a:gd name="T5" fmla="*/ 11 h 22"/>
                <a:gd name="T6" fmla="*/ 11 w 149"/>
                <a:gd name="T7" fmla="*/ 22 h 22"/>
                <a:gd name="T8" fmla="*/ 139 w 149"/>
                <a:gd name="T9" fmla="*/ 22 h 22"/>
                <a:gd name="T10" fmla="*/ 149 w 149"/>
                <a:gd name="T11" fmla="*/ 11 h 22"/>
                <a:gd name="T12" fmla="*/ 139 w 149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22">
                  <a:moveTo>
                    <a:pt x="139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39" y="22"/>
                    <a:pt x="139" y="22"/>
                    <a:pt x="139" y="22"/>
                  </a:cubicBezTo>
                  <a:cubicBezTo>
                    <a:pt x="145" y="22"/>
                    <a:pt x="149" y="17"/>
                    <a:pt x="149" y="11"/>
                  </a:cubicBezTo>
                  <a:cubicBezTo>
                    <a:pt x="149" y="5"/>
                    <a:pt x="145" y="0"/>
                    <a:pt x="139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31" name="Freeform 342"/>
            <p:cNvSpPr>
              <a:spLocks/>
            </p:cNvSpPr>
            <p:nvPr/>
          </p:nvSpPr>
          <p:spPr bwMode="gray">
            <a:xfrm>
              <a:off x="1855970" y="3881012"/>
              <a:ext cx="80284" cy="11353"/>
            </a:xfrm>
            <a:custGeom>
              <a:avLst/>
              <a:gdLst>
                <a:gd name="T0" fmla="*/ 139 w 149"/>
                <a:gd name="T1" fmla="*/ 0 h 21"/>
                <a:gd name="T2" fmla="*/ 11 w 149"/>
                <a:gd name="T3" fmla="*/ 0 h 21"/>
                <a:gd name="T4" fmla="*/ 0 w 149"/>
                <a:gd name="T5" fmla="*/ 10 h 21"/>
                <a:gd name="T6" fmla="*/ 11 w 149"/>
                <a:gd name="T7" fmla="*/ 21 h 21"/>
                <a:gd name="T8" fmla="*/ 139 w 149"/>
                <a:gd name="T9" fmla="*/ 21 h 21"/>
                <a:gd name="T10" fmla="*/ 149 w 149"/>
                <a:gd name="T11" fmla="*/ 10 h 21"/>
                <a:gd name="T12" fmla="*/ 139 w 149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21">
                  <a:moveTo>
                    <a:pt x="139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ubicBezTo>
                    <a:pt x="139" y="21"/>
                    <a:pt x="139" y="21"/>
                    <a:pt x="139" y="21"/>
                  </a:cubicBezTo>
                  <a:cubicBezTo>
                    <a:pt x="145" y="21"/>
                    <a:pt x="149" y="16"/>
                    <a:pt x="149" y="10"/>
                  </a:cubicBezTo>
                  <a:cubicBezTo>
                    <a:pt x="149" y="4"/>
                    <a:pt x="145" y="0"/>
                    <a:pt x="139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7" name="TextBox 36"/>
          <p:cNvSpPr txBox="1"/>
          <p:nvPr/>
        </p:nvSpPr>
        <p:spPr bwMode="gray">
          <a:xfrm>
            <a:off x="1009909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Document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1389857" y="1131888"/>
            <a:ext cx="275723" cy="275723"/>
            <a:chOff x="2207525" y="1936100"/>
            <a:chExt cx="275723" cy="275723"/>
          </a:xfrm>
        </p:grpSpPr>
        <p:sp>
          <p:nvSpPr>
            <p:cNvPr id="44" name="Freeform 350"/>
            <p:cNvSpPr>
              <a:spLocks noEditPoints="1"/>
            </p:cNvSpPr>
            <p:nvPr/>
          </p:nvSpPr>
          <p:spPr bwMode="gray">
            <a:xfrm>
              <a:off x="2276456" y="1988001"/>
              <a:ext cx="137862" cy="171921"/>
            </a:xfrm>
            <a:custGeom>
              <a:avLst/>
              <a:gdLst>
                <a:gd name="T0" fmla="*/ 160 w 256"/>
                <a:gd name="T1" fmla="*/ 85 h 320"/>
                <a:gd name="T2" fmla="*/ 10 w 256"/>
                <a:gd name="T3" fmla="*/ 85 h 320"/>
                <a:gd name="T4" fmla="*/ 0 w 256"/>
                <a:gd name="T5" fmla="*/ 96 h 320"/>
                <a:gd name="T6" fmla="*/ 0 w 256"/>
                <a:gd name="T7" fmla="*/ 309 h 320"/>
                <a:gd name="T8" fmla="*/ 10 w 256"/>
                <a:gd name="T9" fmla="*/ 320 h 320"/>
                <a:gd name="T10" fmla="*/ 160 w 256"/>
                <a:gd name="T11" fmla="*/ 320 h 320"/>
                <a:gd name="T12" fmla="*/ 170 w 256"/>
                <a:gd name="T13" fmla="*/ 309 h 320"/>
                <a:gd name="T14" fmla="*/ 170 w 256"/>
                <a:gd name="T15" fmla="*/ 96 h 320"/>
                <a:gd name="T16" fmla="*/ 160 w 256"/>
                <a:gd name="T17" fmla="*/ 85 h 320"/>
                <a:gd name="T18" fmla="*/ 149 w 256"/>
                <a:gd name="T19" fmla="*/ 298 h 320"/>
                <a:gd name="T20" fmla="*/ 21 w 256"/>
                <a:gd name="T21" fmla="*/ 298 h 320"/>
                <a:gd name="T22" fmla="*/ 21 w 256"/>
                <a:gd name="T23" fmla="*/ 106 h 320"/>
                <a:gd name="T24" fmla="*/ 149 w 256"/>
                <a:gd name="T25" fmla="*/ 106 h 320"/>
                <a:gd name="T26" fmla="*/ 149 w 256"/>
                <a:gd name="T27" fmla="*/ 298 h 320"/>
                <a:gd name="T28" fmla="*/ 213 w 256"/>
                <a:gd name="T29" fmla="*/ 53 h 320"/>
                <a:gd name="T30" fmla="*/ 213 w 256"/>
                <a:gd name="T31" fmla="*/ 266 h 320"/>
                <a:gd name="T32" fmla="*/ 202 w 256"/>
                <a:gd name="T33" fmla="*/ 277 h 320"/>
                <a:gd name="T34" fmla="*/ 192 w 256"/>
                <a:gd name="T35" fmla="*/ 266 h 320"/>
                <a:gd name="T36" fmla="*/ 192 w 256"/>
                <a:gd name="T37" fmla="*/ 64 h 320"/>
                <a:gd name="T38" fmla="*/ 53 w 256"/>
                <a:gd name="T39" fmla="*/ 64 h 320"/>
                <a:gd name="T40" fmla="*/ 42 w 256"/>
                <a:gd name="T41" fmla="*/ 53 h 320"/>
                <a:gd name="T42" fmla="*/ 53 w 256"/>
                <a:gd name="T43" fmla="*/ 42 h 320"/>
                <a:gd name="T44" fmla="*/ 202 w 256"/>
                <a:gd name="T45" fmla="*/ 42 h 320"/>
                <a:gd name="T46" fmla="*/ 213 w 256"/>
                <a:gd name="T47" fmla="*/ 53 h 320"/>
                <a:gd name="T48" fmla="*/ 256 w 256"/>
                <a:gd name="T49" fmla="*/ 10 h 320"/>
                <a:gd name="T50" fmla="*/ 256 w 256"/>
                <a:gd name="T51" fmla="*/ 224 h 320"/>
                <a:gd name="T52" fmla="*/ 245 w 256"/>
                <a:gd name="T53" fmla="*/ 234 h 320"/>
                <a:gd name="T54" fmla="*/ 234 w 256"/>
                <a:gd name="T55" fmla="*/ 224 h 320"/>
                <a:gd name="T56" fmla="*/ 234 w 256"/>
                <a:gd name="T57" fmla="*/ 21 h 320"/>
                <a:gd name="T58" fmla="*/ 96 w 256"/>
                <a:gd name="T59" fmla="*/ 21 h 320"/>
                <a:gd name="T60" fmla="*/ 85 w 256"/>
                <a:gd name="T61" fmla="*/ 10 h 320"/>
                <a:gd name="T62" fmla="*/ 96 w 256"/>
                <a:gd name="T63" fmla="*/ 0 h 320"/>
                <a:gd name="T64" fmla="*/ 245 w 256"/>
                <a:gd name="T65" fmla="*/ 0 h 320"/>
                <a:gd name="T66" fmla="*/ 256 w 256"/>
                <a:gd name="T67" fmla="*/ 10 h 320"/>
                <a:gd name="T68" fmla="*/ 32 w 256"/>
                <a:gd name="T69" fmla="*/ 266 h 320"/>
                <a:gd name="T70" fmla="*/ 42 w 256"/>
                <a:gd name="T71" fmla="*/ 256 h 320"/>
                <a:gd name="T72" fmla="*/ 128 w 256"/>
                <a:gd name="T73" fmla="*/ 256 h 320"/>
                <a:gd name="T74" fmla="*/ 138 w 256"/>
                <a:gd name="T75" fmla="*/ 266 h 320"/>
                <a:gd name="T76" fmla="*/ 128 w 256"/>
                <a:gd name="T77" fmla="*/ 277 h 320"/>
                <a:gd name="T78" fmla="*/ 42 w 256"/>
                <a:gd name="T79" fmla="*/ 277 h 320"/>
                <a:gd name="T80" fmla="*/ 32 w 256"/>
                <a:gd name="T81" fmla="*/ 266 h 320"/>
                <a:gd name="T82" fmla="*/ 32 w 256"/>
                <a:gd name="T83" fmla="*/ 224 h 320"/>
                <a:gd name="T84" fmla="*/ 42 w 256"/>
                <a:gd name="T85" fmla="*/ 213 h 320"/>
                <a:gd name="T86" fmla="*/ 128 w 256"/>
                <a:gd name="T87" fmla="*/ 213 h 320"/>
                <a:gd name="T88" fmla="*/ 138 w 256"/>
                <a:gd name="T89" fmla="*/ 224 h 320"/>
                <a:gd name="T90" fmla="*/ 128 w 256"/>
                <a:gd name="T91" fmla="*/ 234 h 320"/>
                <a:gd name="T92" fmla="*/ 42 w 256"/>
                <a:gd name="T93" fmla="*/ 234 h 320"/>
                <a:gd name="T94" fmla="*/ 32 w 256"/>
                <a:gd name="T95" fmla="*/ 224 h 320"/>
                <a:gd name="T96" fmla="*/ 32 w 256"/>
                <a:gd name="T97" fmla="*/ 181 h 320"/>
                <a:gd name="T98" fmla="*/ 42 w 256"/>
                <a:gd name="T99" fmla="*/ 170 h 320"/>
                <a:gd name="T100" fmla="*/ 128 w 256"/>
                <a:gd name="T101" fmla="*/ 170 h 320"/>
                <a:gd name="T102" fmla="*/ 138 w 256"/>
                <a:gd name="T103" fmla="*/ 181 h 320"/>
                <a:gd name="T104" fmla="*/ 128 w 256"/>
                <a:gd name="T105" fmla="*/ 192 h 320"/>
                <a:gd name="T106" fmla="*/ 42 w 256"/>
                <a:gd name="T107" fmla="*/ 192 h 320"/>
                <a:gd name="T108" fmla="*/ 32 w 256"/>
                <a:gd name="T109" fmla="*/ 181 h 320"/>
                <a:gd name="T110" fmla="*/ 32 w 256"/>
                <a:gd name="T111" fmla="*/ 138 h 320"/>
                <a:gd name="T112" fmla="*/ 42 w 256"/>
                <a:gd name="T113" fmla="*/ 128 h 320"/>
                <a:gd name="T114" fmla="*/ 128 w 256"/>
                <a:gd name="T115" fmla="*/ 128 h 320"/>
                <a:gd name="T116" fmla="*/ 138 w 256"/>
                <a:gd name="T117" fmla="*/ 138 h 320"/>
                <a:gd name="T118" fmla="*/ 128 w 256"/>
                <a:gd name="T119" fmla="*/ 149 h 320"/>
                <a:gd name="T120" fmla="*/ 42 w 256"/>
                <a:gd name="T121" fmla="*/ 149 h 320"/>
                <a:gd name="T122" fmla="*/ 32 w 256"/>
                <a:gd name="T123" fmla="*/ 13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6" h="320">
                  <a:moveTo>
                    <a:pt x="160" y="85"/>
                  </a:moveTo>
                  <a:cubicBezTo>
                    <a:pt x="10" y="85"/>
                    <a:pt x="10" y="85"/>
                    <a:pt x="10" y="85"/>
                  </a:cubicBezTo>
                  <a:cubicBezTo>
                    <a:pt x="4" y="85"/>
                    <a:pt x="0" y="90"/>
                    <a:pt x="0" y="96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0" y="315"/>
                    <a:pt x="4" y="320"/>
                    <a:pt x="10" y="320"/>
                  </a:cubicBezTo>
                  <a:cubicBezTo>
                    <a:pt x="160" y="320"/>
                    <a:pt x="160" y="320"/>
                    <a:pt x="160" y="320"/>
                  </a:cubicBezTo>
                  <a:cubicBezTo>
                    <a:pt x="166" y="320"/>
                    <a:pt x="170" y="315"/>
                    <a:pt x="170" y="309"/>
                  </a:cubicBezTo>
                  <a:cubicBezTo>
                    <a:pt x="170" y="96"/>
                    <a:pt x="170" y="96"/>
                    <a:pt x="170" y="96"/>
                  </a:cubicBezTo>
                  <a:cubicBezTo>
                    <a:pt x="170" y="90"/>
                    <a:pt x="166" y="85"/>
                    <a:pt x="160" y="85"/>
                  </a:cubicBezTo>
                  <a:close/>
                  <a:moveTo>
                    <a:pt x="149" y="298"/>
                  </a:moveTo>
                  <a:cubicBezTo>
                    <a:pt x="21" y="298"/>
                    <a:pt x="21" y="298"/>
                    <a:pt x="21" y="298"/>
                  </a:cubicBezTo>
                  <a:cubicBezTo>
                    <a:pt x="21" y="106"/>
                    <a:pt x="21" y="106"/>
                    <a:pt x="21" y="106"/>
                  </a:cubicBezTo>
                  <a:cubicBezTo>
                    <a:pt x="149" y="106"/>
                    <a:pt x="149" y="106"/>
                    <a:pt x="149" y="106"/>
                  </a:cubicBezTo>
                  <a:lnTo>
                    <a:pt x="149" y="298"/>
                  </a:lnTo>
                  <a:close/>
                  <a:moveTo>
                    <a:pt x="213" y="53"/>
                  </a:moveTo>
                  <a:cubicBezTo>
                    <a:pt x="213" y="266"/>
                    <a:pt x="213" y="266"/>
                    <a:pt x="213" y="266"/>
                  </a:cubicBezTo>
                  <a:cubicBezTo>
                    <a:pt x="213" y="272"/>
                    <a:pt x="208" y="277"/>
                    <a:pt x="202" y="277"/>
                  </a:cubicBezTo>
                  <a:cubicBezTo>
                    <a:pt x="196" y="277"/>
                    <a:pt x="192" y="272"/>
                    <a:pt x="192" y="266"/>
                  </a:cubicBezTo>
                  <a:cubicBezTo>
                    <a:pt x="192" y="64"/>
                    <a:pt x="192" y="64"/>
                    <a:pt x="192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47" y="64"/>
                    <a:pt x="42" y="59"/>
                    <a:pt x="42" y="53"/>
                  </a:cubicBezTo>
                  <a:cubicBezTo>
                    <a:pt x="42" y="47"/>
                    <a:pt x="47" y="42"/>
                    <a:pt x="53" y="42"/>
                  </a:cubicBezTo>
                  <a:cubicBezTo>
                    <a:pt x="202" y="42"/>
                    <a:pt x="202" y="42"/>
                    <a:pt x="202" y="42"/>
                  </a:cubicBezTo>
                  <a:cubicBezTo>
                    <a:pt x="208" y="42"/>
                    <a:pt x="213" y="47"/>
                    <a:pt x="213" y="53"/>
                  </a:cubicBezTo>
                  <a:close/>
                  <a:moveTo>
                    <a:pt x="256" y="10"/>
                  </a:moveTo>
                  <a:cubicBezTo>
                    <a:pt x="256" y="224"/>
                    <a:pt x="256" y="224"/>
                    <a:pt x="256" y="224"/>
                  </a:cubicBezTo>
                  <a:cubicBezTo>
                    <a:pt x="256" y="230"/>
                    <a:pt x="251" y="234"/>
                    <a:pt x="245" y="234"/>
                  </a:cubicBezTo>
                  <a:cubicBezTo>
                    <a:pt x="239" y="234"/>
                    <a:pt x="234" y="230"/>
                    <a:pt x="234" y="224"/>
                  </a:cubicBezTo>
                  <a:cubicBezTo>
                    <a:pt x="234" y="21"/>
                    <a:pt x="234" y="21"/>
                    <a:pt x="234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0" y="21"/>
                    <a:pt x="85" y="16"/>
                    <a:pt x="85" y="10"/>
                  </a:cubicBezTo>
                  <a:cubicBezTo>
                    <a:pt x="85" y="4"/>
                    <a:pt x="90" y="0"/>
                    <a:pt x="96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51" y="0"/>
                    <a:pt x="256" y="4"/>
                    <a:pt x="256" y="10"/>
                  </a:cubicBezTo>
                  <a:close/>
                  <a:moveTo>
                    <a:pt x="32" y="266"/>
                  </a:moveTo>
                  <a:cubicBezTo>
                    <a:pt x="32" y="260"/>
                    <a:pt x="36" y="256"/>
                    <a:pt x="42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34" y="256"/>
                    <a:pt x="138" y="260"/>
                    <a:pt x="138" y="266"/>
                  </a:cubicBezTo>
                  <a:cubicBezTo>
                    <a:pt x="138" y="272"/>
                    <a:pt x="134" y="277"/>
                    <a:pt x="128" y="277"/>
                  </a:cubicBezTo>
                  <a:cubicBezTo>
                    <a:pt x="42" y="277"/>
                    <a:pt x="42" y="277"/>
                    <a:pt x="42" y="277"/>
                  </a:cubicBezTo>
                  <a:cubicBezTo>
                    <a:pt x="36" y="277"/>
                    <a:pt x="32" y="272"/>
                    <a:pt x="32" y="266"/>
                  </a:cubicBezTo>
                  <a:close/>
                  <a:moveTo>
                    <a:pt x="32" y="224"/>
                  </a:moveTo>
                  <a:cubicBezTo>
                    <a:pt x="32" y="218"/>
                    <a:pt x="36" y="213"/>
                    <a:pt x="42" y="213"/>
                  </a:cubicBezTo>
                  <a:cubicBezTo>
                    <a:pt x="128" y="213"/>
                    <a:pt x="128" y="213"/>
                    <a:pt x="128" y="213"/>
                  </a:cubicBezTo>
                  <a:cubicBezTo>
                    <a:pt x="134" y="213"/>
                    <a:pt x="138" y="218"/>
                    <a:pt x="138" y="224"/>
                  </a:cubicBezTo>
                  <a:cubicBezTo>
                    <a:pt x="138" y="230"/>
                    <a:pt x="134" y="234"/>
                    <a:pt x="128" y="234"/>
                  </a:cubicBezTo>
                  <a:cubicBezTo>
                    <a:pt x="42" y="234"/>
                    <a:pt x="42" y="234"/>
                    <a:pt x="42" y="234"/>
                  </a:cubicBezTo>
                  <a:cubicBezTo>
                    <a:pt x="36" y="234"/>
                    <a:pt x="32" y="230"/>
                    <a:pt x="32" y="224"/>
                  </a:cubicBezTo>
                  <a:close/>
                  <a:moveTo>
                    <a:pt x="32" y="181"/>
                  </a:moveTo>
                  <a:cubicBezTo>
                    <a:pt x="32" y="175"/>
                    <a:pt x="36" y="170"/>
                    <a:pt x="42" y="170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34" y="170"/>
                    <a:pt x="138" y="175"/>
                    <a:pt x="138" y="181"/>
                  </a:cubicBezTo>
                  <a:cubicBezTo>
                    <a:pt x="138" y="187"/>
                    <a:pt x="134" y="192"/>
                    <a:pt x="128" y="192"/>
                  </a:cubicBezTo>
                  <a:cubicBezTo>
                    <a:pt x="42" y="192"/>
                    <a:pt x="42" y="192"/>
                    <a:pt x="42" y="192"/>
                  </a:cubicBezTo>
                  <a:cubicBezTo>
                    <a:pt x="36" y="192"/>
                    <a:pt x="32" y="187"/>
                    <a:pt x="32" y="181"/>
                  </a:cubicBezTo>
                  <a:close/>
                  <a:moveTo>
                    <a:pt x="32" y="138"/>
                  </a:moveTo>
                  <a:cubicBezTo>
                    <a:pt x="32" y="132"/>
                    <a:pt x="36" y="128"/>
                    <a:pt x="42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34" y="128"/>
                    <a:pt x="138" y="132"/>
                    <a:pt x="138" y="138"/>
                  </a:cubicBezTo>
                  <a:cubicBezTo>
                    <a:pt x="138" y="144"/>
                    <a:pt x="134" y="149"/>
                    <a:pt x="128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36" y="149"/>
                    <a:pt x="32" y="144"/>
                    <a:pt x="32" y="138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Freeform 351"/>
            <p:cNvSpPr>
              <a:spLocks noEditPoints="1"/>
            </p:cNvSpPr>
            <p:nvPr/>
          </p:nvSpPr>
          <p:spPr bwMode="gray">
            <a:xfrm>
              <a:off x="2207525" y="1936100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8" name="TextBox 47"/>
          <p:cNvSpPr txBox="1"/>
          <p:nvPr/>
        </p:nvSpPr>
        <p:spPr bwMode="gray">
          <a:xfrm>
            <a:off x="1389857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Documents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1769805" y="1131888"/>
            <a:ext cx="275723" cy="275723"/>
            <a:chOff x="2207185" y="1321650"/>
            <a:chExt cx="275723" cy="275723"/>
          </a:xfrm>
        </p:grpSpPr>
        <p:sp>
          <p:nvSpPr>
            <p:cNvPr id="41" name="Freeform 494"/>
            <p:cNvSpPr>
              <a:spLocks noEditPoints="1"/>
            </p:cNvSpPr>
            <p:nvPr/>
          </p:nvSpPr>
          <p:spPr bwMode="gray">
            <a:xfrm>
              <a:off x="2207185" y="1321650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42" name="Freeform 495"/>
            <p:cNvSpPr>
              <a:spLocks noEditPoints="1"/>
            </p:cNvSpPr>
            <p:nvPr/>
          </p:nvSpPr>
          <p:spPr bwMode="gray">
            <a:xfrm>
              <a:off x="2275305" y="1393014"/>
              <a:ext cx="138672" cy="129752"/>
            </a:xfrm>
            <a:custGeom>
              <a:avLst/>
              <a:gdLst>
                <a:gd name="T0" fmla="*/ 254 w 257"/>
                <a:gd name="T1" fmla="*/ 78 h 241"/>
                <a:gd name="T2" fmla="*/ 257 w 257"/>
                <a:gd name="T3" fmla="*/ 70 h 241"/>
                <a:gd name="T4" fmla="*/ 254 w 257"/>
                <a:gd name="T5" fmla="*/ 63 h 241"/>
                <a:gd name="T6" fmla="*/ 194 w 257"/>
                <a:gd name="T7" fmla="*/ 4 h 241"/>
                <a:gd name="T8" fmla="*/ 179 w 257"/>
                <a:gd name="T9" fmla="*/ 4 h 241"/>
                <a:gd name="T10" fmla="*/ 4 w 257"/>
                <a:gd name="T11" fmla="*/ 179 h 241"/>
                <a:gd name="T12" fmla="*/ 4 w 257"/>
                <a:gd name="T13" fmla="*/ 194 h 241"/>
                <a:gd name="T14" fmla="*/ 46 w 257"/>
                <a:gd name="T15" fmla="*/ 238 h 241"/>
                <a:gd name="T16" fmla="*/ 46 w 257"/>
                <a:gd name="T17" fmla="*/ 238 h 241"/>
                <a:gd name="T18" fmla="*/ 50 w 257"/>
                <a:gd name="T19" fmla="*/ 240 h 241"/>
                <a:gd name="T20" fmla="*/ 54 w 257"/>
                <a:gd name="T21" fmla="*/ 241 h 241"/>
                <a:gd name="T22" fmla="*/ 86 w 257"/>
                <a:gd name="T23" fmla="*/ 241 h 241"/>
                <a:gd name="T24" fmla="*/ 225 w 257"/>
                <a:gd name="T25" fmla="*/ 241 h 241"/>
                <a:gd name="T26" fmla="*/ 235 w 257"/>
                <a:gd name="T27" fmla="*/ 230 h 241"/>
                <a:gd name="T28" fmla="*/ 225 w 257"/>
                <a:gd name="T29" fmla="*/ 220 h 241"/>
                <a:gd name="T30" fmla="*/ 112 w 257"/>
                <a:gd name="T31" fmla="*/ 220 h 241"/>
                <a:gd name="T32" fmla="*/ 254 w 257"/>
                <a:gd name="T33" fmla="*/ 78 h 241"/>
                <a:gd name="T34" fmla="*/ 187 w 257"/>
                <a:gd name="T35" fmla="*/ 26 h 241"/>
                <a:gd name="T36" fmla="*/ 231 w 257"/>
                <a:gd name="T37" fmla="*/ 70 h 241"/>
                <a:gd name="T38" fmla="*/ 150 w 257"/>
                <a:gd name="T39" fmla="*/ 151 h 241"/>
                <a:gd name="T40" fmla="*/ 106 w 257"/>
                <a:gd name="T41" fmla="*/ 107 h 241"/>
                <a:gd name="T42" fmla="*/ 187 w 257"/>
                <a:gd name="T43" fmla="*/ 26 h 241"/>
                <a:gd name="T44" fmla="*/ 58 w 257"/>
                <a:gd name="T45" fmla="*/ 220 h 241"/>
                <a:gd name="T46" fmla="*/ 26 w 257"/>
                <a:gd name="T47" fmla="*/ 187 h 241"/>
                <a:gd name="T48" fmla="*/ 91 w 257"/>
                <a:gd name="T49" fmla="*/ 122 h 241"/>
                <a:gd name="T50" fmla="*/ 135 w 257"/>
                <a:gd name="T51" fmla="*/ 166 h 241"/>
                <a:gd name="T52" fmla="*/ 82 w 257"/>
                <a:gd name="T53" fmla="*/ 220 h 241"/>
                <a:gd name="T54" fmla="*/ 58 w 257"/>
                <a:gd name="T55" fmla="*/ 22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57" h="241">
                  <a:moveTo>
                    <a:pt x="254" y="78"/>
                  </a:moveTo>
                  <a:cubicBezTo>
                    <a:pt x="256" y="76"/>
                    <a:pt x="257" y="73"/>
                    <a:pt x="257" y="70"/>
                  </a:cubicBezTo>
                  <a:cubicBezTo>
                    <a:pt x="257" y="67"/>
                    <a:pt x="256" y="65"/>
                    <a:pt x="254" y="63"/>
                  </a:cubicBezTo>
                  <a:cubicBezTo>
                    <a:pt x="194" y="4"/>
                    <a:pt x="194" y="4"/>
                    <a:pt x="194" y="4"/>
                  </a:cubicBezTo>
                  <a:cubicBezTo>
                    <a:pt x="190" y="0"/>
                    <a:pt x="184" y="0"/>
                    <a:pt x="179" y="4"/>
                  </a:cubicBezTo>
                  <a:cubicBezTo>
                    <a:pt x="4" y="179"/>
                    <a:pt x="4" y="179"/>
                    <a:pt x="4" y="179"/>
                  </a:cubicBezTo>
                  <a:cubicBezTo>
                    <a:pt x="0" y="184"/>
                    <a:pt x="0" y="190"/>
                    <a:pt x="4" y="194"/>
                  </a:cubicBezTo>
                  <a:cubicBezTo>
                    <a:pt x="46" y="238"/>
                    <a:pt x="46" y="238"/>
                    <a:pt x="46" y="238"/>
                  </a:cubicBezTo>
                  <a:cubicBezTo>
                    <a:pt x="46" y="238"/>
                    <a:pt x="46" y="238"/>
                    <a:pt x="46" y="238"/>
                  </a:cubicBezTo>
                  <a:cubicBezTo>
                    <a:pt x="47" y="239"/>
                    <a:pt x="49" y="240"/>
                    <a:pt x="50" y="240"/>
                  </a:cubicBezTo>
                  <a:cubicBezTo>
                    <a:pt x="51" y="241"/>
                    <a:pt x="53" y="241"/>
                    <a:pt x="54" y="241"/>
                  </a:cubicBezTo>
                  <a:cubicBezTo>
                    <a:pt x="86" y="241"/>
                    <a:pt x="86" y="241"/>
                    <a:pt x="86" y="241"/>
                  </a:cubicBezTo>
                  <a:cubicBezTo>
                    <a:pt x="225" y="241"/>
                    <a:pt x="225" y="241"/>
                    <a:pt x="225" y="241"/>
                  </a:cubicBezTo>
                  <a:cubicBezTo>
                    <a:pt x="231" y="241"/>
                    <a:pt x="235" y="236"/>
                    <a:pt x="235" y="230"/>
                  </a:cubicBezTo>
                  <a:cubicBezTo>
                    <a:pt x="235" y="224"/>
                    <a:pt x="231" y="220"/>
                    <a:pt x="225" y="220"/>
                  </a:cubicBezTo>
                  <a:cubicBezTo>
                    <a:pt x="112" y="220"/>
                    <a:pt x="112" y="220"/>
                    <a:pt x="112" y="220"/>
                  </a:cubicBezTo>
                  <a:lnTo>
                    <a:pt x="254" y="78"/>
                  </a:lnTo>
                  <a:close/>
                  <a:moveTo>
                    <a:pt x="187" y="26"/>
                  </a:moveTo>
                  <a:cubicBezTo>
                    <a:pt x="231" y="70"/>
                    <a:pt x="231" y="70"/>
                    <a:pt x="231" y="70"/>
                  </a:cubicBezTo>
                  <a:cubicBezTo>
                    <a:pt x="150" y="151"/>
                    <a:pt x="150" y="151"/>
                    <a:pt x="150" y="151"/>
                  </a:cubicBezTo>
                  <a:cubicBezTo>
                    <a:pt x="106" y="107"/>
                    <a:pt x="106" y="107"/>
                    <a:pt x="106" y="107"/>
                  </a:cubicBezTo>
                  <a:lnTo>
                    <a:pt x="187" y="26"/>
                  </a:lnTo>
                  <a:close/>
                  <a:moveTo>
                    <a:pt x="58" y="220"/>
                  </a:moveTo>
                  <a:cubicBezTo>
                    <a:pt x="26" y="187"/>
                    <a:pt x="26" y="187"/>
                    <a:pt x="26" y="187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135" y="166"/>
                    <a:pt x="135" y="166"/>
                    <a:pt x="135" y="166"/>
                  </a:cubicBezTo>
                  <a:cubicBezTo>
                    <a:pt x="82" y="220"/>
                    <a:pt x="82" y="220"/>
                    <a:pt x="82" y="220"/>
                  </a:cubicBezTo>
                  <a:lnTo>
                    <a:pt x="58" y="220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9" name="TextBox 48"/>
          <p:cNvSpPr txBox="1"/>
          <p:nvPr/>
        </p:nvSpPr>
        <p:spPr bwMode="gray">
          <a:xfrm>
            <a:off x="1769620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Erase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57" name="Group 56"/>
          <p:cNvGrpSpPr/>
          <p:nvPr/>
        </p:nvGrpSpPr>
        <p:grpSpPr>
          <a:xfrm>
            <a:off x="2151435" y="1131888"/>
            <a:ext cx="278073" cy="277257"/>
            <a:chOff x="3021553" y="1131888"/>
            <a:chExt cx="278073" cy="277257"/>
          </a:xfrm>
        </p:grpSpPr>
        <p:sp>
          <p:nvSpPr>
            <p:cNvPr id="51" name="Freeform 50"/>
            <p:cNvSpPr>
              <a:spLocks/>
            </p:cNvSpPr>
            <p:nvPr/>
          </p:nvSpPr>
          <p:spPr bwMode="gray">
            <a:xfrm>
              <a:off x="3072927" y="1211803"/>
              <a:ext cx="168801" cy="128027"/>
            </a:xfrm>
            <a:custGeom>
              <a:avLst/>
              <a:gdLst>
                <a:gd name="T0" fmla="*/ 307 w 311"/>
                <a:gd name="T1" fmla="*/ 4 h 236"/>
                <a:gd name="T2" fmla="*/ 292 w 311"/>
                <a:gd name="T3" fmla="*/ 4 h 236"/>
                <a:gd name="T4" fmla="*/ 86 w 311"/>
                <a:gd name="T5" fmla="*/ 210 h 236"/>
                <a:gd name="T6" fmla="*/ 19 w 311"/>
                <a:gd name="T7" fmla="*/ 143 h 236"/>
                <a:gd name="T8" fmla="*/ 4 w 311"/>
                <a:gd name="T9" fmla="*/ 143 h 236"/>
                <a:gd name="T10" fmla="*/ 4 w 311"/>
                <a:gd name="T11" fmla="*/ 158 h 236"/>
                <a:gd name="T12" fmla="*/ 78 w 311"/>
                <a:gd name="T13" fmla="*/ 233 h 236"/>
                <a:gd name="T14" fmla="*/ 86 w 311"/>
                <a:gd name="T15" fmla="*/ 236 h 236"/>
                <a:gd name="T16" fmla="*/ 94 w 311"/>
                <a:gd name="T17" fmla="*/ 233 h 236"/>
                <a:gd name="T18" fmla="*/ 307 w 311"/>
                <a:gd name="T19" fmla="*/ 19 h 236"/>
                <a:gd name="T20" fmla="*/ 307 w 311"/>
                <a:gd name="T21" fmla="*/ 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1" h="236">
                  <a:moveTo>
                    <a:pt x="307" y="4"/>
                  </a:moveTo>
                  <a:cubicBezTo>
                    <a:pt x="303" y="0"/>
                    <a:pt x="296" y="0"/>
                    <a:pt x="292" y="4"/>
                  </a:cubicBezTo>
                  <a:cubicBezTo>
                    <a:pt x="86" y="210"/>
                    <a:pt x="86" y="210"/>
                    <a:pt x="86" y="210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5" y="139"/>
                    <a:pt x="8" y="139"/>
                    <a:pt x="4" y="143"/>
                  </a:cubicBezTo>
                  <a:cubicBezTo>
                    <a:pt x="0" y="147"/>
                    <a:pt x="0" y="154"/>
                    <a:pt x="4" y="158"/>
                  </a:cubicBezTo>
                  <a:cubicBezTo>
                    <a:pt x="78" y="233"/>
                    <a:pt x="78" y="233"/>
                    <a:pt x="78" y="233"/>
                  </a:cubicBezTo>
                  <a:cubicBezTo>
                    <a:pt x="81" y="235"/>
                    <a:pt x="83" y="236"/>
                    <a:pt x="86" y="236"/>
                  </a:cubicBezTo>
                  <a:cubicBezTo>
                    <a:pt x="89" y="236"/>
                    <a:pt x="91" y="235"/>
                    <a:pt x="94" y="233"/>
                  </a:cubicBezTo>
                  <a:cubicBezTo>
                    <a:pt x="307" y="19"/>
                    <a:pt x="307" y="19"/>
                    <a:pt x="307" y="19"/>
                  </a:cubicBezTo>
                  <a:cubicBezTo>
                    <a:pt x="311" y="15"/>
                    <a:pt x="311" y="8"/>
                    <a:pt x="307" y="4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52" name="Freeform 51"/>
            <p:cNvSpPr>
              <a:spLocks noEditPoints="1"/>
            </p:cNvSpPr>
            <p:nvPr/>
          </p:nvSpPr>
          <p:spPr bwMode="gray">
            <a:xfrm>
              <a:off x="3021553" y="1131888"/>
              <a:ext cx="278073" cy="277257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8" name="TextBox 57"/>
          <p:cNvSpPr txBox="1"/>
          <p:nvPr/>
        </p:nvSpPr>
        <p:spPr bwMode="gray">
          <a:xfrm>
            <a:off x="2149568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Tick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56" name="Group 55"/>
          <p:cNvGrpSpPr/>
          <p:nvPr/>
        </p:nvGrpSpPr>
        <p:grpSpPr>
          <a:xfrm>
            <a:off x="2533548" y="1131888"/>
            <a:ext cx="275723" cy="275723"/>
            <a:chOff x="3789938" y="1131888"/>
            <a:chExt cx="275723" cy="275723"/>
          </a:xfrm>
        </p:grpSpPr>
        <p:sp>
          <p:nvSpPr>
            <p:cNvPr id="54" name="Freeform 504"/>
            <p:cNvSpPr>
              <a:spLocks noEditPoints="1"/>
            </p:cNvSpPr>
            <p:nvPr/>
          </p:nvSpPr>
          <p:spPr bwMode="gray">
            <a:xfrm>
              <a:off x="3841028" y="1188655"/>
              <a:ext cx="172732" cy="144349"/>
            </a:xfrm>
            <a:custGeom>
              <a:avLst/>
              <a:gdLst>
                <a:gd name="T0" fmla="*/ 319 w 321"/>
                <a:gd name="T1" fmla="*/ 252 h 268"/>
                <a:gd name="T2" fmla="*/ 170 w 321"/>
                <a:gd name="T3" fmla="*/ 6 h 268"/>
                <a:gd name="T4" fmla="*/ 152 w 321"/>
                <a:gd name="T5" fmla="*/ 6 h 268"/>
                <a:gd name="T6" fmla="*/ 2 w 321"/>
                <a:gd name="T7" fmla="*/ 252 h 268"/>
                <a:gd name="T8" fmla="*/ 2 w 321"/>
                <a:gd name="T9" fmla="*/ 263 h 268"/>
                <a:gd name="T10" fmla="*/ 11 w 321"/>
                <a:gd name="T11" fmla="*/ 268 h 268"/>
                <a:gd name="T12" fmla="*/ 310 w 321"/>
                <a:gd name="T13" fmla="*/ 268 h 268"/>
                <a:gd name="T14" fmla="*/ 319 w 321"/>
                <a:gd name="T15" fmla="*/ 263 h 268"/>
                <a:gd name="T16" fmla="*/ 319 w 321"/>
                <a:gd name="T17" fmla="*/ 252 h 268"/>
                <a:gd name="T18" fmla="*/ 30 w 321"/>
                <a:gd name="T19" fmla="*/ 247 h 268"/>
                <a:gd name="T20" fmla="*/ 161 w 321"/>
                <a:gd name="T21" fmla="*/ 33 h 268"/>
                <a:gd name="T22" fmla="*/ 291 w 321"/>
                <a:gd name="T23" fmla="*/ 247 h 268"/>
                <a:gd name="T24" fmla="*/ 30 w 321"/>
                <a:gd name="T25" fmla="*/ 247 h 268"/>
                <a:gd name="T26" fmla="*/ 161 w 321"/>
                <a:gd name="T27" fmla="*/ 87 h 268"/>
                <a:gd name="T28" fmla="*/ 171 w 321"/>
                <a:gd name="T29" fmla="*/ 97 h 268"/>
                <a:gd name="T30" fmla="*/ 171 w 321"/>
                <a:gd name="T31" fmla="*/ 172 h 268"/>
                <a:gd name="T32" fmla="*/ 161 w 321"/>
                <a:gd name="T33" fmla="*/ 183 h 268"/>
                <a:gd name="T34" fmla="*/ 150 w 321"/>
                <a:gd name="T35" fmla="*/ 172 h 268"/>
                <a:gd name="T36" fmla="*/ 150 w 321"/>
                <a:gd name="T37" fmla="*/ 97 h 268"/>
                <a:gd name="T38" fmla="*/ 161 w 321"/>
                <a:gd name="T39" fmla="*/ 87 h 268"/>
                <a:gd name="T40" fmla="*/ 171 w 321"/>
                <a:gd name="T41" fmla="*/ 215 h 268"/>
                <a:gd name="T42" fmla="*/ 161 w 321"/>
                <a:gd name="T43" fmla="*/ 225 h 268"/>
                <a:gd name="T44" fmla="*/ 150 w 321"/>
                <a:gd name="T45" fmla="*/ 215 h 268"/>
                <a:gd name="T46" fmla="*/ 161 w 321"/>
                <a:gd name="T47" fmla="*/ 204 h 268"/>
                <a:gd name="T48" fmla="*/ 171 w 321"/>
                <a:gd name="T49" fmla="*/ 215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1" h="268">
                  <a:moveTo>
                    <a:pt x="319" y="252"/>
                  </a:moveTo>
                  <a:cubicBezTo>
                    <a:pt x="170" y="6"/>
                    <a:pt x="170" y="6"/>
                    <a:pt x="170" y="6"/>
                  </a:cubicBezTo>
                  <a:cubicBezTo>
                    <a:pt x="166" y="0"/>
                    <a:pt x="155" y="0"/>
                    <a:pt x="152" y="6"/>
                  </a:cubicBezTo>
                  <a:cubicBezTo>
                    <a:pt x="2" y="252"/>
                    <a:pt x="2" y="252"/>
                    <a:pt x="2" y="252"/>
                  </a:cubicBezTo>
                  <a:cubicBezTo>
                    <a:pt x="0" y="255"/>
                    <a:pt x="0" y="259"/>
                    <a:pt x="2" y="263"/>
                  </a:cubicBezTo>
                  <a:cubicBezTo>
                    <a:pt x="4" y="266"/>
                    <a:pt x="7" y="268"/>
                    <a:pt x="11" y="268"/>
                  </a:cubicBezTo>
                  <a:cubicBezTo>
                    <a:pt x="310" y="268"/>
                    <a:pt x="310" y="268"/>
                    <a:pt x="310" y="268"/>
                  </a:cubicBezTo>
                  <a:cubicBezTo>
                    <a:pt x="314" y="268"/>
                    <a:pt x="317" y="266"/>
                    <a:pt x="319" y="263"/>
                  </a:cubicBezTo>
                  <a:cubicBezTo>
                    <a:pt x="321" y="259"/>
                    <a:pt x="321" y="255"/>
                    <a:pt x="319" y="252"/>
                  </a:cubicBezTo>
                  <a:close/>
                  <a:moveTo>
                    <a:pt x="30" y="247"/>
                  </a:moveTo>
                  <a:cubicBezTo>
                    <a:pt x="161" y="33"/>
                    <a:pt x="161" y="33"/>
                    <a:pt x="161" y="33"/>
                  </a:cubicBezTo>
                  <a:cubicBezTo>
                    <a:pt x="291" y="247"/>
                    <a:pt x="291" y="247"/>
                    <a:pt x="291" y="247"/>
                  </a:cubicBezTo>
                  <a:lnTo>
                    <a:pt x="30" y="247"/>
                  </a:lnTo>
                  <a:close/>
                  <a:moveTo>
                    <a:pt x="161" y="87"/>
                  </a:moveTo>
                  <a:cubicBezTo>
                    <a:pt x="167" y="87"/>
                    <a:pt x="171" y="91"/>
                    <a:pt x="171" y="97"/>
                  </a:cubicBezTo>
                  <a:cubicBezTo>
                    <a:pt x="171" y="172"/>
                    <a:pt x="171" y="172"/>
                    <a:pt x="171" y="172"/>
                  </a:cubicBezTo>
                  <a:cubicBezTo>
                    <a:pt x="171" y="178"/>
                    <a:pt x="167" y="183"/>
                    <a:pt x="161" y="183"/>
                  </a:cubicBezTo>
                  <a:cubicBezTo>
                    <a:pt x="155" y="183"/>
                    <a:pt x="150" y="178"/>
                    <a:pt x="150" y="172"/>
                  </a:cubicBezTo>
                  <a:cubicBezTo>
                    <a:pt x="150" y="97"/>
                    <a:pt x="150" y="97"/>
                    <a:pt x="150" y="97"/>
                  </a:cubicBezTo>
                  <a:cubicBezTo>
                    <a:pt x="150" y="91"/>
                    <a:pt x="155" y="87"/>
                    <a:pt x="161" y="87"/>
                  </a:cubicBezTo>
                  <a:close/>
                  <a:moveTo>
                    <a:pt x="171" y="215"/>
                  </a:moveTo>
                  <a:cubicBezTo>
                    <a:pt x="171" y="221"/>
                    <a:pt x="167" y="225"/>
                    <a:pt x="161" y="225"/>
                  </a:cubicBezTo>
                  <a:cubicBezTo>
                    <a:pt x="155" y="225"/>
                    <a:pt x="150" y="221"/>
                    <a:pt x="150" y="215"/>
                  </a:cubicBezTo>
                  <a:cubicBezTo>
                    <a:pt x="150" y="209"/>
                    <a:pt x="155" y="204"/>
                    <a:pt x="161" y="204"/>
                  </a:cubicBezTo>
                  <a:cubicBezTo>
                    <a:pt x="167" y="204"/>
                    <a:pt x="171" y="209"/>
                    <a:pt x="171" y="215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55" name="Freeform 505"/>
            <p:cNvSpPr>
              <a:spLocks noEditPoints="1"/>
            </p:cNvSpPr>
            <p:nvPr/>
          </p:nvSpPr>
          <p:spPr bwMode="gray">
            <a:xfrm>
              <a:off x="3789938" y="1131888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9" name="TextBox 58"/>
          <p:cNvSpPr txBox="1"/>
          <p:nvPr/>
        </p:nvSpPr>
        <p:spPr bwMode="gray">
          <a:xfrm>
            <a:off x="2533990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Caution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72" name="Group 71"/>
          <p:cNvGrpSpPr/>
          <p:nvPr/>
        </p:nvGrpSpPr>
        <p:grpSpPr>
          <a:xfrm>
            <a:off x="2913311" y="1131888"/>
            <a:ext cx="278073" cy="277257"/>
            <a:chOff x="3652453" y="1895715"/>
            <a:chExt cx="278073" cy="277257"/>
          </a:xfrm>
        </p:grpSpPr>
        <p:sp>
          <p:nvSpPr>
            <p:cNvPr id="61" name="Freeform 361"/>
            <p:cNvSpPr>
              <a:spLocks noEditPoints="1"/>
            </p:cNvSpPr>
            <p:nvPr/>
          </p:nvSpPr>
          <p:spPr bwMode="gray">
            <a:xfrm>
              <a:off x="3703827" y="1947905"/>
              <a:ext cx="174509" cy="167985"/>
            </a:xfrm>
            <a:custGeom>
              <a:avLst/>
              <a:gdLst>
                <a:gd name="T0" fmla="*/ 257 w 321"/>
                <a:gd name="T1" fmla="*/ 309 h 310"/>
                <a:gd name="T2" fmla="*/ 251 w 321"/>
                <a:gd name="T3" fmla="*/ 308 h 310"/>
                <a:gd name="T4" fmla="*/ 161 w 321"/>
                <a:gd name="T5" fmla="*/ 257 h 310"/>
                <a:gd name="T6" fmla="*/ 70 w 321"/>
                <a:gd name="T7" fmla="*/ 308 h 310"/>
                <a:gd name="T8" fmla="*/ 58 w 321"/>
                <a:gd name="T9" fmla="*/ 307 h 310"/>
                <a:gd name="T10" fmla="*/ 54 w 321"/>
                <a:gd name="T11" fmla="*/ 296 h 310"/>
                <a:gd name="T12" fmla="*/ 74 w 321"/>
                <a:gd name="T13" fmla="*/ 195 h 310"/>
                <a:gd name="T14" fmla="*/ 4 w 321"/>
                <a:gd name="T15" fmla="*/ 125 h 310"/>
                <a:gd name="T16" fmla="*/ 1 w 321"/>
                <a:gd name="T17" fmla="*/ 113 h 310"/>
                <a:gd name="T18" fmla="*/ 10 w 321"/>
                <a:gd name="T19" fmla="*/ 106 h 310"/>
                <a:gd name="T20" fmla="*/ 111 w 321"/>
                <a:gd name="T21" fmla="*/ 96 h 310"/>
                <a:gd name="T22" fmla="*/ 151 w 321"/>
                <a:gd name="T23" fmla="*/ 6 h 310"/>
                <a:gd name="T24" fmla="*/ 161 w 321"/>
                <a:gd name="T25" fmla="*/ 0 h 310"/>
                <a:gd name="T26" fmla="*/ 170 w 321"/>
                <a:gd name="T27" fmla="*/ 6 h 310"/>
                <a:gd name="T28" fmla="*/ 211 w 321"/>
                <a:gd name="T29" fmla="*/ 96 h 310"/>
                <a:gd name="T30" fmla="*/ 311 w 321"/>
                <a:gd name="T31" fmla="*/ 106 h 310"/>
                <a:gd name="T32" fmla="*/ 320 w 321"/>
                <a:gd name="T33" fmla="*/ 113 h 310"/>
                <a:gd name="T34" fmla="*/ 318 w 321"/>
                <a:gd name="T35" fmla="*/ 125 h 310"/>
                <a:gd name="T36" fmla="*/ 247 w 321"/>
                <a:gd name="T37" fmla="*/ 195 h 310"/>
                <a:gd name="T38" fmla="*/ 267 w 321"/>
                <a:gd name="T39" fmla="*/ 296 h 310"/>
                <a:gd name="T40" fmla="*/ 263 w 321"/>
                <a:gd name="T41" fmla="*/ 307 h 310"/>
                <a:gd name="T42" fmla="*/ 257 w 321"/>
                <a:gd name="T43" fmla="*/ 309 h 310"/>
                <a:gd name="T44" fmla="*/ 161 w 321"/>
                <a:gd name="T45" fmla="*/ 234 h 310"/>
                <a:gd name="T46" fmla="*/ 166 w 321"/>
                <a:gd name="T47" fmla="*/ 236 h 310"/>
                <a:gd name="T48" fmla="*/ 242 w 321"/>
                <a:gd name="T49" fmla="*/ 278 h 310"/>
                <a:gd name="T50" fmla="*/ 225 w 321"/>
                <a:gd name="T51" fmla="*/ 194 h 310"/>
                <a:gd name="T52" fmla="*/ 228 w 321"/>
                <a:gd name="T53" fmla="*/ 184 h 310"/>
                <a:gd name="T54" fmla="*/ 287 w 321"/>
                <a:gd name="T55" fmla="*/ 125 h 310"/>
                <a:gd name="T56" fmla="*/ 202 w 321"/>
                <a:gd name="T57" fmla="*/ 117 h 310"/>
                <a:gd name="T58" fmla="*/ 194 w 321"/>
                <a:gd name="T59" fmla="*/ 111 h 310"/>
                <a:gd name="T60" fmla="*/ 161 w 321"/>
                <a:gd name="T61" fmla="*/ 37 h 310"/>
                <a:gd name="T62" fmla="*/ 128 w 321"/>
                <a:gd name="T63" fmla="*/ 111 h 310"/>
                <a:gd name="T64" fmla="*/ 119 w 321"/>
                <a:gd name="T65" fmla="*/ 117 h 310"/>
                <a:gd name="T66" fmla="*/ 35 w 321"/>
                <a:gd name="T67" fmla="*/ 125 h 310"/>
                <a:gd name="T68" fmla="*/ 94 w 321"/>
                <a:gd name="T69" fmla="*/ 184 h 310"/>
                <a:gd name="T70" fmla="*/ 96 w 321"/>
                <a:gd name="T71" fmla="*/ 194 h 310"/>
                <a:gd name="T72" fmla="*/ 80 w 321"/>
                <a:gd name="T73" fmla="*/ 278 h 310"/>
                <a:gd name="T74" fmla="*/ 155 w 321"/>
                <a:gd name="T75" fmla="*/ 236 h 310"/>
                <a:gd name="T76" fmla="*/ 161 w 321"/>
                <a:gd name="T77" fmla="*/ 234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21" h="310">
                  <a:moveTo>
                    <a:pt x="257" y="309"/>
                  </a:moveTo>
                  <a:cubicBezTo>
                    <a:pt x="255" y="309"/>
                    <a:pt x="253" y="309"/>
                    <a:pt x="251" y="308"/>
                  </a:cubicBezTo>
                  <a:cubicBezTo>
                    <a:pt x="161" y="257"/>
                    <a:pt x="161" y="257"/>
                    <a:pt x="161" y="257"/>
                  </a:cubicBezTo>
                  <a:cubicBezTo>
                    <a:pt x="70" y="308"/>
                    <a:pt x="70" y="308"/>
                    <a:pt x="70" y="308"/>
                  </a:cubicBezTo>
                  <a:cubicBezTo>
                    <a:pt x="66" y="310"/>
                    <a:pt x="62" y="309"/>
                    <a:pt x="58" y="307"/>
                  </a:cubicBezTo>
                  <a:cubicBezTo>
                    <a:pt x="55" y="305"/>
                    <a:pt x="53" y="300"/>
                    <a:pt x="54" y="296"/>
                  </a:cubicBezTo>
                  <a:cubicBezTo>
                    <a:pt x="74" y="195"/>
                    <a:pt x="74" y="195"/>
                    <a:pt x="74" y="195"/>
                  </a:cubicBezTo>
                  <a:cubicBezTo>
                    <a:pt x="4" y="125"/>
                    <a:pt x="4" y="125"/>
                    <a:pt x="4" y="125"/>
                  </a:cubicBezTo>
                  <a:cubicBezTo>
                    <a:pt x="1" y="122"/>
                    <a:pt x="0" y="117"/>
                    <a:pt x="1" y="113"/>
                  </a:cubicBezTo>
                  <a:cubicBezTo>
                    <a:pt x="3" y="110"/>
                    <a:pt x="6" y="107"/>
                    <a:pt x="10" y="106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51" y="6"/>
                    <a:pt x="151" y="6"/>
                    <a:pt x="151" y="6"/>
                  </a:cubicBezTo>
                  <a:cubicBezTo>
                    <a:pt x="153" y="2"/>
                    <a:pt x="156" y="0"/>
                    <a:pt x="161" y="0"/>
                  </a:cubicBezTo>
                  <a:cubicBezTo>
                    <a:pt x="165" y="0"/>
                    <a:pt x="169" y="2"/>
                    <a:pt x="170" y="6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311" y="106"/>
                    <a:pt x="311" y="106"/>
                    <a:pt x="311" y="106"/>
                  </a:cubicBezTo>
                  <a:cubicBezTo>
                    <a:pt x="315" y="107"/>
                    <a:pt x="319" y="110"/>
                    <a:pt x="320" y="113"/>
                  </a:cubicBezTo>
                  <a:cubicBezTo>
                    <a:pt x="321" y="117"/>
                    <a:pt x="320" y="122"/>
                    <a:pt x="318" y="125"/>
                  </a:cubicBezTo>
                  <a:cubicBezTo>
                    <a:pt x="247" y="195"/>
                    <a:pt x="247" y="195"/>
                    <a:pt x="247" y="195"/>
                  </a:cubicBezTo>
                  <a:cubicBezTo>
                    <a:pt x="267" y="296"/>
                    <a:pt x="267" y="296"/>
                    <a:pt x="267" y="296"/>
                  </a:cubicBezTo>
                  <a:cubicBezTo>
                    <a:pt x="268" y="300"/>
                    <a:pt x="266" y="305"/>
                    <a:pt x="263" y="307"/>
                  </a:cubicBezTo>
                  <a:cubicBezTo>
                    <a:pt x="261" y="308"/>
                    <a:pt x="259" y="309"/>
                    <a:pt x="257" y="309"/>
                  </a:cubicBezTo>
                  <a:close/>
                  <a:moveTo>
                    <a:pt x="161" y="234"/>
                  </a:moveTo>
                  <a:cubicBezTo>
                    <a:pt x="162" y="234"/>
                    <a:pt x="164" y="235"/>
                    <a:pt x="166" y="236"/>
                  </a:cubicBezTo>
                  <a:cubicBezTo>
                    <a:pt x="242" y="278"/>
                    <a:pt x="242" y="278"/>
                    <a:pt x="242" y="278"/>
                  </a:cubicBezTo>
                  <a:cubicBezTo>
                    <a:pt x="225" y="194"/>
                    <a:pt x="225" y="194"/>
                    <a:pt x="225" y="194"/>
                  </a:cubicBezTo>
                  <a:cubicBezTo>
                    <a:pt x="224" y="190"/>
                    <a:pt x="225" y="187"/>
                    <a:pt x="228" y="184"/>
                  </a:cubicBezTo>
                  <a:cubicBezTo>
                    <a:pt x="287" y="125"/>
                    <a:pt x="287" y="125"/>
                    <a:pt x="287" y="125"/>
                  </a:cubicBezTo>
                  <a:cubicBezTo>
                    <a:pt x="202" y="117"/>
                    <a:pt x="202" y="117"/>
                    <a:pt x="202" y="117"/>
                  </a:cubicBezTo>
                  <a:cubicBezTo>
                    <a:pt x="198" y="117"/>
                    <a:pt x="195" y="114"/>
                    <a:pt x="194" y="111"/>
                  </a:cubicBezTo>
                  <a:cubicBezTo>
                    <a:pt x="161" y="37"/>
                    <a:pt x="161" y="37"/>
                    <a:pt x="161" y="37"/>
                  </a:cubicBezTo>
                  <a:cubicBezTo>
                    <a:pt x="128" y="111"/>
                    <a:pt x="128" y="111"/>
                    <a:pt x="128" y="111"/>
                  </a:cubicBezTo>
                  <a:cubicBezTo>
                    <a:pt x="126" y="114"/>
                    <a:pt x="123" y="117"/>
                    <a:pt x="119" y="117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94" y="184"/>
                    <a:pt x="94" y="184"/>
                    <a:pt x="94" y="184"/>
                  </a:cubicBezTo>
                  <a:cubicBezTo>
                    <a:pt x="96" y="187"/>
                    <a:pt x="97" y="190"/>
                    <a:pt x="96" y="194"/>
                  </a:cubicBezTo>
                  <a:cubicBezTo>
                    <a:pt x="80" y="278"/>
                    <a:pt x="80" y="278"/>
                    <a:pt x="80" y="278"/>
                  </a:cubicBezTo>
                  <a:cubicBezTo>
                    <a:pt x="155" y="236"/>
                    <a:pt x="155" y="236"/>
                    <a:pt x="155" y="236"/>
                  </a:cubicBezTo>
                  <a:cubicBezTo>
                    <a:pt x="157" y="235"/>
                    <a:pt x="159" y="234"/>
                    <a:pt x="161" y="234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62" name="Freeform 362"/>
            <p:cNvSpPr>
              <a:spLocks noEditPoints="1"/>
            </p:cNvSpPr>
            <p:nvPr/>
          </p:nvSpPr>
          <p:spPr bwMode="gray">
            <a:xfrm>
              <a:off x="3652453" y="1895715"/>
              <a:ext cx="278073" cy="277257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5" name="TextBox 74"/>
          <p:cNvSpPr txBox="1"/>
          <p:nvPr/>
        </p:nvSpPr>
        <p:spPr bwMode="gray">
          <a:xfrm>
            <a:off x="2913311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Star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73" name="Group 72"/>
          <p:cNvGrpSpPr/>
          <p:nvPr/>
        </p:nvGrpSpPr>
        <p:grpSpPr>
          <a:xfrm>
            <a:off x="3300381" y="1131888"/>
            <a:ext cx="276766" cy="277579"/>
            <a:chOff x="3650417" y="2520722"/>
            <a:chExt cx="276766" cy="277579"/>
          </a:xfrm>
        </p:grpSpPr>
        <p:sp>
          <p:nvSpPr>
            <p:cNvPr id="64" name="Freeform 863"/>
            <p:cNvSpPr>
              <a:spLocks noEditPoints="1"/>
            </p:cNvSpPr>
            <p:nvPr/>
          </p:nvSpPr>
          <p:spPr bwMode="gray">
            <a:xfrm>
              <a:off x="3650417" y="2520722"/>
              <a:ext cx="276766" cy="277579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65" name="Freeform 864"/>
            <p:cNvSpPr>
              <a:spLocks noEditPoints="1"/>
            </p:cNvSpPr>
            <p:nvPr/>
          </p:nvSpPr>
          <p:spPr bwMode="gray">
            <a:xfrm>
              <a:off x="3702514" y="2584215"/>
              <a:ext cx="161175" cy="149779"/>
            </a:xfrm>
            <a:custGeom>
              <a:avLst/>
              <a:gdLst>
                <a:gd name="T0" fmla="*/ 256 w 298"/>
                <a:gd name="T1" fmla="*/ 192 h 277"/>
                <a:gd name="T2" fmla="*/ 223 w 298"/>
                <a:gd name="T3" fmla="*/ 208 h 277"/>
                <a:gd name="T4" fmla="*/ 84 w 298"/>
                <a:gd name="T5" fmla="*/ 146 h 277"/>
                <a:gd name="T6" fmla="*/ 85 w 298"/>
                <a:gd name="T7" fmla="*/ 139 h 277"/>
                <a:gd name="T8" fmla="*/ 84 w 298"/>
                <a:gd name="T9" fmla="*/ 131 h 277"/>
                <a:gd name="T10" fmla="*/ 223 w 298"/>
                <a:gd name="T11" fmla="*/ 69 h 277"/>
                <a:gd name="T12" fmla="*/ 256 w 298"/>
                <a:gd name="T13" fmla="*/ 85 h 277"/>
                <a:gd name="T14" fmla="*/ 298 w 298"/>
                <a:gd name="T15" fmla="*/ 43 h 277"/>
                <a:gd name="T16" fmla="*/ 256 w 298"/>
                <a:gd name="T17" fmla="*/ 0 h 277"/>
                <a:gd name="T18" fmla="*/ 213 w 298"/>
                <a:gd name="T19" fmla="*/ 43 h 277"/>
                <a:gd name="T20" fmla="*/ 214 w 298"/>
                <a:gd name="T21" fmla="*/ 50 h 277"/>
                <a:gd name="T22" fmla="*/ 75 w 298"/>
                <a:gd name="T23" fmla="*/ 112 h 277"/>
                <a:gd name="T24" fmla="*/ 42 w 298"/>
                <a:gd name="T25" fmla="*/ 96 h 277"/>
                <a:gd name="T26" fmla="*/ 0 w 298"/>
                <a:gd name="T27" fmla="*/ 139 h 277"/>
                <a:gd name="T28" fmla="*/ 42 w 298"/>
                <a:gd name="T29" fmla="*/ 181 h 277"/>
                <a:gd name="T30" fmla="*/ 75 w 298"/>
                <a:gd name="T31" fmla="*/ 165 h 277"/>
                <a:gd name="T32" fmla="*/ 214 w 298"/>
                <a:gd name="T33" fmla="*/ 227 h 277"/>
                <a:gd name="T34" fmla="*/ 213 w 298"/>
                <a:gd name="T35" fmla="*/ 235 h 277"/>
                <a:gd name="T36" fmla="*/ 256 w 298"/>
                <a:gd name="T37" fmla="*/ 277 h 277"/>
                <a:gd name="T38" fmla="*/ 298 w 298"/>
                <a:gd name="T39" fmla="*/ 235 h 277"/>
                <a:gd name="T40" fmla="*/ 256 w 298"/>
                <a:gd name="T41" fmla="*/ 192 h 277"/>
                <a:gd name="T42" fmla="*/ 256 w 298"/>
                <a:gd name="T43" fmla="*/ 21 h 277"/>
                <a:gd name="T44" fmla="*/ 277 w 298"/>
                <a:gd name="T45" fmla="*/ 43 h 277"/>
                <a:gd name="T46" fmla="*/ 256 w 298"/>
                <a:gd name="T47" fmla="*/ 64 h 277"/>
                <a:gd name="T48" fmla="*/ 234 w 298"/>
                <a:gd name="T49" fmla="*/ 43 h 277"/>
                <a:gd name="T50" fmla="*/ 256 w 298"/>
                <a:gd name="T51" fmla="*/ 21 h 277"/>
                <a:gd name="T52" fmla="*/ 42 w 298"/>
                <a:gd name="T53" fmla="*/ 160 h 277"/>
                <a:gd name="T54" fmla="*/ 21 w 298"/>
                <a:gd name="T55" fmla="*/ 139 h 277"/>
                <a:gd name="T56" fmla="*/ 42 w 298"/>
                <a:gd name="T57" fmla="*/ 117 h 277"/>
                <a:gd name="T58" fmla="*/ 64 w 298"/>
                <a:gd name="T59" fmla="*/ 139 h 277"/>
                <a:gd name="T60" fmla="*/ 42 w 298"/>
                <a:gd name="T61" fmla="*/ 160 h 277"/>
                <a:gd name="T62" fmla="*/ 256 w 298"/>
                <a:gd name="T63" fmla="*/ 256 h 277"/>
                <a:gd name="T64" fmla="*/ 234 w 298"/>
                <a:gd name="T65" fmla="*/ 235 h 277"/>
                <a:gd name="T66" fmla="*/ 256 w 298"/>
                <a:gd name="T67" fmla="*/ 213 h 277"/>
                <a:gd name="T68" fmla="*/ 277 w 298"/>
                <a:gd name="T69" fmla="*/ 235 h 277"/>
                <a:gd name="T70" fmla="*/ 256 w 298"/>
                <a:gd name="T71" fmla="*/ 25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98" h="277">
                  <a:moveTo>
                    <a:pt x="256" y="192"/>
                  </a:moveTo>
                  <a:cubicBezTo>
                    <a:pt x="242" y="192"/>
                    <a:pt x="230" y="198"/>
                    <a:pt x="223" y="208"/>
                  </a:cubicBezTo>
                  <a:cubicBezTo>
                    <a:pt x="84" y="146"/>
                    <a:pt x="84" y="146"/>
                    <a:pt x="84" y="146"/>
                  </a:cubicBezTo>
                  <a:cubicBezTo>
                    <a:pt x="85" y="143"/>
                    <a:pt x="85" y="141"/>
                    <a:pt x="85" y="139"/>
                  </a:cubicBezTo>
                  <a:cubicBezTo>
                    <a:pt x="85" y="136"/>
                    <a:pt x="85" y="134"/>
                    <a:pt x="84" y="131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30" y="79"/>
                    <a:pt x="242" y="85"/>
                    <a:pt x="256" y="85"/>
                  </a:cubicBezTo>
                  <a:cubicBezTo>
                    <a:pt x="279" y="85"/>
                    <a:pt x="298" y="66"/>
                    <a:pt x="298" y="43"/>
                  </a:cubicBezTo>
                  <a:cubicBezTo>
                    <a:pt x="298" y="19"/>
                    <a:pt x="279" y="0"/>
                    <a:pt x="256" y="0"/>
                  </a:cubicBezTo>
                  <a:cubicBezTo>
                    <a:pt x="232" y="0"/>
                    <a:pt x="213" y="19"/>
                    <a:pt x="213" y="43"/>
                  </a:cubicBezTo>
                  <a:cubicBezTo>
                    <a:pt x="213" y="45"/>
                    <a:pt x="213" y="48"/>
                    <a:pt x="214" y="50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68" y="102"/>
                    <a:pt x="56" y="96"/>
                    <a:pt x="42" y="96"/>
                  </a:cubicBezTo>
                  <a:cubicBezTo>
                    <a:pt x="19" y="96"/>
                    <a:pt x="0" y="115"/>
                    <a:pt x="0" y="139"/>
                  </a:cubicBezTo>
                  <a:cubicBezTo>
                    <a:pt x="0" y="162"/>
                    <a:pt x="19" y="181"/>
                    <a:pt x="42" y="181"/>
                  </a:cubicBezTo>
                  <a:cubicBezTo>
                    <a:pt x="56" y="181"/>
                    <a:pt x="68" y="175"/>
                    <a:pt x="75" y="165"/>
                  </a:cubicBezTo>
                  <a:cubicBezTo>
                    <a:pt x="214" y="227"/>
                    <a:pt x="214" y="227"/>
                    <a:pt x="214" y="227"/>
                  </a:cubicBezTo>
                  <a:cubicBezTo>
                    <a:pt x="213" y="230"/>
                    <a:pt x="213" y="232"/>
                    <a:pt x="213" y="235"/>
                  </a:cubicBezTo>
                  <a:cubicBezTo>
                    <a:pt x="213" y="258"/>
                    <a:pt x="232" y="277"/>
                    <a:pt x="256" y="277"/>
                  </a:cubicBezTo>
                  <a:cubicBezTo>
                    <a:pt x="279" y="277"/>
                    <a:pt x="298" y="258"/>
                    <a:pt x="298" y="235"/>
                  </a:cubicBezTo>
                  <a:cubicBezTo>
                    <a:pt x="298" y="211"/>
                    <a:pt x="279" y="192"/>
                    <a:pt x="256" y="192"/>
                  </a:cubicBezTo>
                  <a:close/>
                  <a:moveTo>
                    <a:pt x="256" y="21"/>
                  </a:moveTo>
                  <a:cubicBezTo>
                    <a:pt x="267" y="21"/>
                    <a:pt x="277" y="31"/>
                    <a:pt x="277" y="43"/>
                  </a:cubicBezTo>
                  <a:cubicBezTo>
                    <a:pt x="277" y="54"/>
                    <a:pt x="267" y="64"/>
                    <a:pt x="256" y="64"/>
                  </a:cubicBezTo>
                  <a:cubicBezTo>
                    <a:pt x="244" y="64"/>
                    <a:pt x="234" y="54"/>
                    <a:pt x="234" y="43"/>
                  </a:cubicBezTo>
                  <a:cubicBezTo>
                    <a:pt x="234" y="31"/>
                    <a:pt x="244" y="21"/>
                    <a:pt x="256" y="21"/>
                  </a:cubicBezTo>
                  <a:close/>
                  <a:moveTo>
                    <a:pt x="42" y="160"/>
                  </a:moveTo>
                  <a:cubicBezTo>
                    <a:pt x="31" y="160"/>
                    <a:pt x="21" y="150"/>
                    <a:pt x="21" y="139"/>
                  </a:cubicBezTo>
                  <a:cubicBezTo>
                    <a:pt x="21" y="127"/>
                    <a:pt x="31" y="117"/>
                    <a:pt x="42" y="117"/>
                  </a:cubicBezTo>
                  <a:cubicBezTo>
                    <a:pt x="54" y="117"/>
                    <a:pt x="64" y="127"/>
                    <a:pt x="64" y="139"/>
                  </a:cubicBezTo>
                  <a:cubicBezTo>
                    <a:pt x="64" y="150"/>
                    <a:pt x="54" y="160"/>
                    <a:pt x="42" y="160"/>
                  </a:cubicBezTo>
                  <a:close/>
                  <a:moveTo>
                    <a:pt x="256" y="256"/>
                  </a:moveTo>
                  <a:cubicBezTo>
                    <a:pt x="244" y="256"/>
                    <a:pt x="234" y="246"/>
                    <a:pt x="234" y="235"/>
                  </a:cubicBezTo>
                  <a:cubicBezTo>
                    <a:pt x="234" y="223"/>
                    <a:pt x="244" y="213"/>
                    <a:pt x="256" y="213"/>
                  </a:cubicBezTo>
                  <a:cubicBezTo>
                    <a:pt x="267" y="213"/>
                    <a:pt x="277" y="223"/>
                    <a:pt x="277" y="235"/>
                  </a:cubicBezTo>
                  <a:cubicBezTo>
                    <a:pt x="277" y="246"/>
                    <a:pt x="267" y="256"/>
                    <a:pt x="256" y="256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6" name="TextBox 75"/>
          <p:cNvSpPr txBox="1"/>
          <p:nvPr/>
        </p:nvSpPr>
        <p:spPr bwMode="gray">
          <a:xfrm>
            <a:off x="3295424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Share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74" name="Group 73"/>
          <p:cNvGrpSpPr/>
          <p:nvPr/>
        </p:nvGrpSpPr>
        <p:grpSpPr>
          <a:xfrm>
            <a:off x="3681187" y="1131888"/>
            <a:ext cx="275723" cy="275723"/>
            <a:chOff x="3653110" y="3145730"/>
            <a:chExt cx="275723" cy="275723"/>
          </a:xfrm>
        </p:grpSpPr>
        <p:sp>
          <p:nvSpPr>
            <p:cNvPr id="67" name="Freeform 58"/>
            <p:cNvSpPr>
              <a:spLocks noEditPoints="1"/>
            </p:cNvSpPr>
            <p:nvPr/>
          </p:nvSpPr>
          <p:spPr bwMode="gray">
            <a:xfrm>
              <a:off x="3653110" y="3145730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68" name="Freeform 59"/>
            <p:cNvSpPr>
              <a:spLocks noEditPoints="1"/>
            </p:cNvSpPr>
            <p:nvPr/>
          </p:nvSpPr>
          <p:spPr bwMode="gray">
            <a:xfrm>
              <a:off x="3705011" y="3220337"/>
              <a:ext cx="171921" cy="149215"/>
            </a:xfrm>
            <a:custGeom>
              <a:avLst/>
              <a:gdLst>
                <a:gd name="T0" fmla="*/ 64 w 320"/>
                <a:gd name="T1" fmla="*/ 278 h 278"/>
                <a:gd name="T2" fmla="*/ 60 w 320"/>
                <a:gd name="T3" fmla="*/ 277 h 278"/>
                <a:gd name="T4" fmla="*/ 53 w 320"/>
                <a:gd name="T5" fmla="*/ 267 h 278"/>
                <a:gd name="T6" fmla="*/ 53 w 320"/>
                <a:gd name="T7" fmla="*/ 214 h 278"/>
                <a:gd name="T8" fmla="*/ 10 w 320"/>
                <a:gd name="T9" fmla="*/ 214 h 278"/>
                <a:gd name="T10" fmla="*/ 0 w 320"/>
                <a:gd name="T11" fmla="*/ 203 h 278"/>
                <a:gd name="T12" fmla="*/ 0 w 320"/>
                <a:gd name="T13" fmla="*/ 11 h 278"/>
                <a:gd name="T14" fmla="*/ 10 w 320"/>
                <a:gd name="T15" fmla="*/ 0 h 278"/>
                <a:gd name="T16" fmla="*/ 309 w 320"/>
                <a:gd name="T17" fmla="*/ 0 h 278"/>
                <a:gd name="T18" fmla="*/ 320 w 320"/>
                <a:gd name="T19" fmla="*/ 11 h 278"/>
                <a:gd name="T20" fmla="*/ 320 w 320"/>
                <a:gd name="T21" fmla="*/ 203 h 278"/>
                <a:gd name="T22" fmla="*/ 309 w 320"/>
                <a:gd name="T23" fmla="*/ 214 h 278"/>
                <a:gd name="T24" fmla="*/ 122 w 320"/>
                <a:gd name="T25" fmla="*/ 214 h 278"/>
                <a:gd name="T26" fmla="*/ 72 w 320"/>
                <a:gd name="T27" fmla="*/ 274 h 278"/>
                <a:gd name="T28" fmla="*/ 64 w 320"/>
                <a:gd name="T29" fmla="*/ 278 h 278"/>
                <a:gd name="T30" fmla="*/ 21 w 320"/>
                <a:gd name="T31" fmla="*/ 192 h 278"/>
                <a:gd name="T32" fmla="*/ 64 w 320"/>
                <a:gd name="T33" fmla="*/ 192 h 278"/>
                <a:gd name="T34" fmla="*/ 74 w 320"/>
                <a:gd name="T35" fmla="*/ 203 h 278"/>
                <a:gd name="T36" fmla="*/ 74 w 320"/>
                <a:gd name="T37" fmla="*/ 238 h 278"/>
                <a:gd name="T38" fmla="*/ 109 w 320"/>
                <a:gd name="T39" fmla="*/ 196 h 278"/>
                <a:gd name="T40" fmla="*/ 117 w 320"/>
                <a:gd name="T41" fmla="*/ 192 h 278"/>
                <a:gd name="T42" fmla="*/ 298 w 320"/>
                <a:gd name="T43" fmla="*/ 192 h 278"/>
                <a:gd name="T44" fmla="*/ 298 w 320"/>
                <a:gd name="T45" fmla="*/ 22 h 278"/>
                <a:gd name="T46" fmla="*/ 21 w 320"/>
                <a:gd name="T47" fmla="*/ 22 h 278"/>
                <a:gd name="T48" fmla="*/ 21 w 320"/>
                <a:gd name="T49" fmla="*/ 19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20" h="278">
                  <a:moveTo>
                    <a:pt x="64" y="278"/>
                  </a:moveTo>
                  <a:cubicBezTo>
                    <a:pt x="62" y="278"/>
                    <a:pt x="61" y="277"/>
                    <a:pt x="60" y="277"/>
                  </a:cubicBezTo>
                  <a:cubicBezTo>
                    <a:pt x="56" y="276"/>
                    <a:pt x="53" y="271"/>
                    <a:pt x="53" y="267"/>
                  </a:cubicBezTo>
                  <a:cubicBezTo>
                    <a:pt x="53" y="214"/>
                    <a:pt x="53" y="214"/>
                    <a:pt x="53" y="214"/>
                  </a:cubicBezTo>
                  <a:cubicBezTo>
                    <a:pt x="10" y="214"/>
                    <a:pt x="10" y="214"/>
                    <a:pt x="10" y="214"/>
                  </a:cubicBezTo>
                  <a:cubicBezTo>
                    <a:pt x="4" y="214"/>
                    <a:pt x="0" y="209"/>
                    <a:pt x="0" y="20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309" y="0"/>
                    <a:pt x="309" y="0"/>
                    <a:pt x="309" y="0"/>
                  </a:cubicBezTo>
                  <a:cubicBezTo>
                    <a:pt x="315" y="0"/>
                    <a:pt x="320" y="5"/>
                    <a:pt x="320" y="11"/>
                  </a:cubicBezTo>
                  <a:cubicBezTo>
                    <a:pt x="320" y="203"/>
                    <a:pt x="320" y="203"/>
                    <a:pt x="320" y="203"/>
                  </a:cubicBezTo>
                  <a:cubicBezTo>
                    <a:pt x="320" y="209"/>
                    <a:pt x="315" y="214"/>
                    <a:pt x="309" y="214"/>
                  </a:cubicBezTo>
                  <a:cubicBezTo>
                    <a:pt x="122" y="214"/>
                    <a:pt x="122" y="214"/>
                    <a:pt x="122" y="214"/>
                  </a:cubicBezTo>
                  <a:cubicBezTo>
                    <a:pt x="72" y="274"/>
                    <a:pt x="72" y="274"/>
                    <a:pt x="72" y="274"/>
                  </a:cubicBezTo>
                  <a:cubicBezTo>
                    <a:pt x="70" y="276"/>
                    <a:pt x="67" y="278"/>
                    <a:pt x="64" y="278"/>
                  </a:cubicBezTo>
                  <a:close/>
                  <a:moveTo>
                    <a:pt x="21" y="192"/>
                  </a:moveTo>
                  <a:cubicBezTo>
                    <a:pt x="64" y="192"/>
                    <a:pt x="64" y="192"/>
                    <a:pt x="64" y="192"/>
                  </a:cubicBezTo>
                  <a:cubicBezTo>
                    <a:pt x="70" y="192"/>
                    <a:pt x="74" y="197"/>
                    <a:pt x="74" y="203"/>
                  </a:cubicBezTo>
                  <a:cubicBezTo>
                    <a:pt x="74" y="238"/>
                    <a:pt x="74" y="238"/>
                    <a:pt x="74" y="238"/>
                  </a:cubicBezTo>
                  <a:cubicBezTo>
                    <a:pt x="109" y="196"/>
                    <a:pt x="109" y="196"/>
                    <a:pt x="109" y="196"/>
                  </a:cubicBezTo>
                  <a:cubicBezTo>
                    <a:pt x="111" y="194"/>
                    <a:pt x="114" y="192"/>
                    <a:pt x="117" y="192"/>
                  </a:cubicBezTo>
                  <a:cubicBezTo>
                    <a:pt x="298" y="192"/>
                    <a:pt x="298" y="192"/>
                    <a:pt x="298" y="192"/>
                  </a:cubicBezTo>
                  <a:cubicBezTo>
                    <a:pt x="298" y="22"/>
                    <a:pt x="298" y="22"/>
                    <a:pt x="298" y="22"/>
                  </a:cubicBezTo>
                  <a:cubicBezTo>
                    <a:pt x="21" y="22"/>
                    <a:pt x="21" y="22"/>
                    <a:pt x="21" y="22"/>
                  </a:cubicBezTo>
                  <a:lnTo>
                    <a:pt x="21" y="192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69" name="Oval 60"/>
            <p:cNvSpPr>
              <a:spLocks noChangeArrowheads="1"/>
            </p:cNvSpPr>
            <p:nvPr/>
          </p:nvSpPr>
          <p:spPr bwMode="gray">
            <a:xfrm>
              <a:off x="3761777" y="3271427"/>
              <a:ext cx="12164" cy="12164"/>
            </a:xfrm>
            <a:prstGeom prst="ellipse">
              <a:avLst/>
            </a:pr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70" name="Oval 61"/>
            <p:cNvSpPr>
              <a:spLocks noChangeArrowheads="1"/>
            </p:cNvSpPr>
            <p:nvPr/>
          </p:nvSpPr>
          <p:spPr bwMode="gray">
            <a:xfrm>
              <a:off x="3785295" y="3271427"/>
              <a:ext cx="11353" cy="12164"/>
            </a:xfrm>
            <a:prstGeom prst="ellipse">
              <a:avLst/>
            </a:pr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71" name="Oval 62"/>
            <p:cNvSpPr>
              <a:spLocks noChangeArrowheads="1"/>
            </p:cNvSpPr>
            <p:nvPr/>
          </p:nvSpPr>
          <p:spPr bwMode="gray">
            <a:xfrm>
              <a:off x="3808001" y="3271427"/>
              <a:ext cx="11353" cy="12164"/>
            </a:xfrm>
            <a:prstGeom prst="ellipse">
              <a:avLst/>
            </a:pr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7" name="TextBox 76"/>
          <p:cNvSpPr txBox="1"/>
          <p:nvPr/>
        </p:nvSpPr>
        <p:spPr bwMode="gray">
          <a:xfrm>
            <a:off x="3681629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Comment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91" name="Group 90"/>
          <p:cNvGrpSpPr/>
          <p:nvPr/>
        </p:nvGrpSpPr>
        <p:grpSpPr>
          <a:xfrm>
            <a:off x="4060950" y="1131888"/>
            <a:ext cx="275281" cy="275281"/>
            <a:chOff x="5389136" y="1265635"/>
            <a:chExt cx="275281" cy="275281"/>
          </a:xfrm>
        </p:grpSpPr>
        <p:sp>
          <p:nvSpPr>
            <p:cNvPr id="79" name="Freeform 978"/>
            <p:cNvSpPr>
              <a:spLocks noEditPoints="1"/>
            </p:cNvSpPr>
            <p:nvPr/>
          </p:nvSpPr>
          <p:spPr bwMode="gray">
            <a:xfrm>
              <a:off x="5463624" y="1317453"/>
              <a:ext cx="126305" cy="171646"/>
            </a:xfrm>
            <a:custGeom>
              <a:avLst/>
              <a:gdLst>
                <a:gd name="T0" fmla="*/ 118 w 235"/>
                <a:gd name="T1" fmla="*/ 0 h 320"/>
                <a:gd name="T2" fmla="*/ 118 w 235"/>
                <a:gd name="T3" fmla="*/ 0 h 320"/>
                <a:gd name="T4" fmla="*/ 117 w 235"/>
                <a:gd name="T5" fmla="*/ 0 h 320"/>
                <a:gd name="T6" fmla="*/ 0 w 235"/>
                <a:gd name="T7" fmla="*/ 117 h 320"/>
                <a:gd name="T8" fmla="*/ 17 w 235"/>
                <a:gd name="T9" fmla="*/ 176 h 320"/>
                <a:gd name="T10" fmla="*/ 109 w 235"/>
                <a:gd name="T11" fmla="*/ 315 h 320"/>
                <a:gd name="T12" fmla="*/ 117 w 235"/>
                <a:gd name="T13" fmla="*/ 320 h 320"/>
                <a:gd name="T14" fmla="*/ 118 w 235"/>
                <a:gd name="T15" fmla="*/ 320 h 320"/>
                <a:gd name="T16" fmla="*/ 118 w 235"/>
                <a:gd name="T17" fmla="*/ 320 h 320"/>
                <a:gd name="T18" fmla="*/ 127 w 235"/>
                <a:gd name="T19" fmla="*/ 315 h 320"/>
                <a:gd name="T20" fmla="*/ 219 w 235"/>
                <a:gd name="T21" fmla="*/ 176 h 320"/>
                <a:gd name="T22" fmla="*/ 235 w 235"/>
                <a:gd name="T23" fmla="*/ 117 h 320"/>
                <a:gd name="T24" fmla="*/ 118 w 235"/>
                <a:gd name="T25" fmla="*/ 0 h 320"/>
                <a:gd name="T26" fmla="*/ 201 w 235"/>
                <a:gd name="T27" fmla="*/ 164 h 320"/>
                <a:gd name="T28" fmla="*/ 118 w 235"/>
                <a:gd name="T29" fmla="*/ 290 h 320"/>
                <a:gd name="T30" fmla="*/ 35 w 235"/>
                <a:gd name="T31" fmla="*/ 165 h 320"/>
                <a:gd name="T32" fmla="*/ 22 w 235"/>
                <a:gd name="T33" fmla="*/ 117 h 320"/>
                <a:gd name="T34" fmla="*/ 117 w 235"/>
                <a:gd name="T35" fmla="*/ 21 h 320"/>
                <a:gd name="T36" fmla="*/ 118 w 235"/>
                <a:gd name="T37" fmla="*/ 21 h 320"/>
                <a:gd name="T38" fmla="*/ 118 w 235"/>
                <a:gd name="T39" fmla="*/ 21 h 320"/>
                <a:gd name="T40" fmla="*/ 213 w 235"/>
                <a:gd name="T41" fmla="*/ 117 h 320"/>
                <a:gd name="T42" fmla="*/ 201 w 235"/>
                <a:gd name="T43" fmla="*/ 164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5" h="320">
                  <a:moveTo>
                    <a:pt x="118" y="0"/>
                  </a:moveTo>
                  <a:cubicBezTo>
                    <a:pt x="118" y="0"/>
                    <a:pt x="118" y="0"/>
                    <a:pt x="118" y="0"/>
                  </a:cubicBezTo>
                  <a:cubicBezTo>
                    <a:pt x="118" y="0"/>
                    <a:pt x="117" y="0"/>
                    <a:pt x="117" y="0"/>
                  </a:cubicBezTo>
                  <a:cubicBezTo>
                    <a:pt x="53" y="0"/>
                    <a:pt x="0" y="52"/>
                    <a:pt x="0" y="117"/>
                  </a:cubicBezTo>
                  <a:cubicBezTo>
                    <a:pt x="0" y="139"/>
                    <a:pt x="5" y="156"/>
                    <a:pt x="17" y="176"/>
                  </a:cubicBezTo>
                  <a:cubicBezTo>
                    <a:pt x="109" y="315"/>
                    <a:pt x="109" y="315"/>
                    <a:pt x="109" y="315"/>
                  </a:cubicBezTo>
                  <a:cubicBezTo>
                    <a:pt x="111" y="318"/>
                    <a:pt x="114" y="320"/>
                    <a:pt x="117" y="320"/>
                  </a:cubicBezTo>
                  <a:cubicBezTo>
                    <a:pt x="117" y="320"/>
                    <a:pt x="118" y="320"/>
                    <a:pt x="118" y="320"/>
                  </a:cubicBezTo>
                  <a:cubicBezTo>
                    <a:pt x="118" y="320"/>
                    <a:pt x="118" y="320"/>
                    <a:pt x="118" y="320"/>
                  </a:cubicBezTo>
                  <a:cubicBezTo>
                    <a:pt x="121" y="320"/>
                    <a:pt x="125" y="318"/>
                    <a:pt x="127" y="315"/>
                  </a:cubicBezTo>
                  <a:cubicBezTo>
                    <a:pt x="219" y="176"/>
                    <a:pt x="219" y="176"/>
                    <a:pt x="219" y="176"/>
                  </a:cubicBezTo>
                  <a:cubicBezTo>
                    <a:pt x="230" y="156"/>
                    <a:pt x="235" y="139"/>
                    <a:pt x="235" y="117"/>
                  </a:cubicBezTo>
                  <a:cubicBezTo>
                    <a:pt x="235" y="52"/>
                    <a:pt x="182" y="0"/>
                    <a:pt x="118" y="0"/>
                  </a:cubicBezTo>
                  <a:close/>
                  <a:moveTo>
                    <a:pt x="201" y="164"/>
                  </a:moveTo>
                  <a:cubicBezTo>
                    <a:pt x="118" y="290"/>
                    <a:pt x="118" y="290"/>
                    <a:pt x="118" y="290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25" y="149"/>
                    <a:pt x="22" y="135"/>
                    <a:pt x="22" y="117"/>
                  </a:cubicBezTo>
                  <a:cubicBezTo>
                    <a:pt x="22" y="64"/>
                    <a:pt x="65" y="21"/>
                    <a:pt x="117" y="21"/>
                  </a:cubicBezTo>
                  <a:cubicBezTo>
                    <a:pt x="117" y="21"/>
                    <a:pt x="118" y="21"/>
                    <a:pt x="118" y="21"/>
                  </a:cubicBezTo>
                  <a:cubicBezTo>
                    <a:pt x="118" y="21"/>
                    <a:pt x="118" y="21"/>
                    <a:pt x="118" y="21"/>
                  </a:cubicBezTo>
                  <a:cubicBezTo>
                    <a:pt x="170" y="21"/>
                    <a:pt x="213" y="64"/>
                    <a:pt x="213" y="117"/>
                  </a:cubicBezTo>
                  <a:cubicBezTo>
                    <a:pt x="213" y="135"/>
                    <a:pt x="210" y="149"/>
                    <a:pt x="201" y="164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80" name="Freeform 979"/>
            <p:cNvSpPr>
              <a:spLocks noEditPoints="1"/>
            </p:cNvSpPr>
            <p:nvPr/>
          </p:nvSpPr>
          <p:spPr bwMode="gray">
            <a:xfrm>
              <a:off x="5497629" y="1351458"/>
              <a:ext cx="57485" cy="57485"/>
            </a:xfrm>
            <a:custGeom>
              <a:avLst/>
              <a:gdLst>
                <a:gd name="T0" fmla="*/ 54 w 107"/>
                <a:gd name="T1" fmla="*/ 0 h 106"/>
                <a:gd name="T2" fmla="*/ 0 w 107"/>
                <a:gd name="T3" fmla="*/ 53 h 106"/>
                <a:gd name="T4" fmla="*/ 54 w 107"/>
                <a:gd name="T5" fmla="*/ 106 h 106"/>
                <a:gd name="T6" fmla="*/ 107 w 107"/>
                <a:gd name="T7" fmla="*/ 53 h 106"/>
                <a:gd name="T8" fmla="*/ 54 w 107"/>
                <a:gd name="T9" fmla="*/ 0 h 106"/>
                <a:gd name="T10" fmla="*/ 54 w 107"/>
                <a:gd name="T11" fmla="*/ 85 h 106"/>
                <a:gd name="T12" fmla="*/ 22 w 107"/>
                <a:gd name="T13" fmla="*/ 53 h 106"/>
                <a:gd name="T14" fmla="*/ 54 w 107"/>
                <a:gd name="T15" fmla="*/ 21 h 106"/>
                <a:gd name="T16" fmla="*/ 86 w 107"/>
                <a:gd name="T17" fmla="*/ 53 h 106"/>
                <a:gd name="T18" fmla="*/ 54 w 107"/>
                <a:gd name="T19" fmla="*/ 8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06">
                  <a:moveTo>
                    <a:pt x="54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2"/>
                    <a:pt x="24" y="106"/>
                    <a:pt x="54" y="106"/>
                  </a:cubicBezTo>
                  <a:cubicBezTo>
                    <a:pt x="83" y="106"/>
                    <a:pt x="107" y="82"/>
                    <a:pt x="107" y="53"/>
                  </a:cubicBezTo>
                  <a:cubicBezTo>
                    <a:pt x="107" y="24"/>
                    <a:pt x="83" y="0"/>
                    <a:pt x="54" y="0"/>
                  </a:cubicBezTo>
                  <a:close/>
                  <a:moveTo>
                    <a:pt x="54" y="85"/>
                  </a:moveTo>
                  <a:cubicBezTo>
                    <a:pt x="36" y="85"/>
                    <a:pt x="22" y="71"/>
                    <a:pt x="22" y="53"/>
                  </a:cubicBezTo>
                  <a:cubicBezTo>
                    <a:pt x="22" y="35"/>
                    <a:pt x="36" y="21"/>
                    <a:pt x="54" y="21"/>
                  </a:cubicBezTo>
                  <a:cubicBezTo>
                    <a:pt x="71" y="21"/>
                    <a:pt x="86" y="35"/>
                    <a:pt x="86" y="53"/>
                  </a:cubicBezTo>
                  <a:cubicBezTo>
                    <a:pt x="86" y="71"/>
                    <a:pt x="71" y="85"/>
                    <a:pt x="54" y="85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81" name="Freeform 980"/>
            <p:cNvSpPr>
              <a:spLocks noEditPoints="1"/>
            </p:cNvSpPr>
            <p:nvPr/>
          </p:nvSpPr>
          <p:spPr bwMode="gray">
            <a:xfrm>
              <a:off x="5389136" y="1265635"/>
              <a:ext cx="275281" cy="27528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2" name="TextBox 91"/>
          <p:cNvSpPr txBox="1"/>
          <p:nvPr/>
        </p:nvSpPr>
        <p:spPr bwMode="gray">
          <a:xfrm>
            <a:off x="4060950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Location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90" name="Group 89"/>
          <p:cNvGrpSpPr/>
          <p:nvPr/>
        </p:nvGrpSpPr>
        <p:grpSpPr>
          <a:xfrm>
            <a:off x="4440271" y="1131888"/>
            <a:ext cx="275281" cy="275281"/>
            <a:chOff x="5388519" y="1895715"/>
            <a:chExt cx="275281" cy="275281"/>
          </a:xfrm>
        </p:grpSpPr>
        <p:sp>
          <p:nvSpPr>
            <p:cNvPr id="83" name="Freeform 631"/>
            <p:cNvSpPr>
              <a:spLocks noEditPoints="1"/>
            </p:cNvSpPr>
            <p:nvPr/>
          </p:nvSpPr>
          <p:spPr bwMode="gray">
            <a:xfrm>
              <a:off x="5463007" y="1947533"/>
              <a:ext cx="126305" cy="171646"/>
            </a:xfrm>
            <a:custGeom>
              <a:avLst/>
              <a:gdLst>
                <a:gd name="T0" fmla="*/ 224 w 235"/>
                <a:gd name="T1" fmla="*/ 149 h 320"/>
                <a:gd name="T2" fmla="*/ 214 w 235"/>
                <a:gd name="T3" fmla="*/ 149 h 320"/>
                <a:gd name="T4" fmla="*/ 214 w 235"/>
                <a:gd name="T5" fmla="*/ 96 h 320"/>
                <a:gd name="T6" fmla="*/ 118 w 235"/>
                <a:gd name="T7" fmla="*/ 0 h 320"/>
                <a:gd name="T8" fmla="*/ 22 w 235"/>
                <a:gd name="T9" fmla="*/ 96 h 320"/>
                <a:gd name="T10" fmla="*/ 22 w 235"/>
                <a:gd name="T11" fmla="*/ 149 h 320"/>
                <a:gd name="T12" fmla="*/ 11 w 235"/>
                <a:gd name="T13" fmla="*/ 149 h 320"/>
                <a:gd name="T14" fmla="*/ 0 w 235"/>
                <a:gd name="T15" fmla="*/ 160 h 320"/>
                <a:gd name="T16" fmla="*/ 0 w 235"/>
                <a:gd name="T17" fmla="*/ 309 h 320"/>
                <a:gd name="T18" fmla="*/ 11 w 235"/>
                <a:gd name="T19" fmla="*/ 320 h 320"/>
                <a:gd name="T20" fmla="*/ 224 w 235"/>
                <a:gd name="T21" fmla="*/ 320 h 320"/>
                <a:gd name="T22" fmla="*/ 235 w 235"/>
                <a:gd name="T23" fmla="*/ 309 h 320"/>
                <a:gd name="T24" fmla="*/ 235 w 235"/>
                <a:gd name="T25" fmla="*/ 160 h 320"/>
                <a:gd name="T26" fmla="*/ 224 w 235"/>
                <a:gd name="T27" fmla="*/ 149 h 320"/>
                <a:gd name="T28" fmla="*/ 43 w 235"/>
                <a:gd name="T29" fmla="*/ 96 h 320"/>
                <a:gd name="T30" fmla="*/ 118 w 235"/>
                <a:gd name="T31" fmla="*/ 21 h 320"/>
                <a:gd name="T32" fmla="*/ 192 w 235"/>
                <a:gd name="T33" fmla="*/ 96 h 320"/>
                <a:gd name="T34" fmla="*/ 192 w 235"/>
                <a:gd name="T35" fmla="*/ 149 h 320"/>
                <a:gd name="T36" fmla="*/ 43 w 235"/>
                <a:gd name="T37" fmla="*/ 149 h 320"/>
                <a:gd name="T38" fmla="*/ 43 w 235"/>
                <a:gd name="T39" fmla="*/ 96 h 320"/>
                <a:gd name="T40" fmla="*/ 214 w 235"/>
                <a:gd name="T41" fmla="*/ 298 h 320"/>
                <a:gd name="T42" fmla="*/ 22 w 235"/>
                <a:gd name="T43" fmla="*/ 298 h 320"/>
                <a:gd name="T44" fmla="*/ 22 w 235"/>
                <a:gd name="T45" fmla="*/ 170 h 320"/>
                <a:gd name="T46" fmla="*/ 214 w 235"/>
                <a:gd name="T47" fmla="*/ 170 h 320"/>
                <a:gd name="T48" fmla="*/ 214 w 235"/>
                <a:gd name="T49" fmla="*/ 29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5" h="320">
                  <a:moveTo>
                    <a:pt x="224" y="149"/>
                  </a:moveTo>
                  <a:cubicBezTo>
                    <a:pt x="214" y="149"/>
                    <a:pt x="214" y="149"/>
                    <a:pt x="214" y="149"/>
                  </a:cubicBezTo>
                  <a:cubicBezTo>
                    <a:pt x="214" y="96"/>
                    <a:pt x="214" y="96"/>
                    <a:pt x="214" y="96"/>
                  </a:cubicBezTo>
                  <a:cubicBezTo>
                    <a:pt x="214" y="43"/>
                    <a:pt x="171" y="0"/>
                    <a:pt x="118" y="0"/>
                  </a:cubicBezTo>
                  <a:cubicBezTo>
                    <a:pt x="65" y="0"/>
                    <a:pt x="22" y="43"/>
                    <a:pt x="22" y="96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5" y="149"/>
                    <a:pt x="0" y="154"/>
                    <a:pt x="0" y="160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0" y="315"/>
                    <a:pt x="5" y="320"/>
                    <a:pt x="11" y="320"/>
                  </a:cubicBezTo>
                  <a:cubicBezTo>
                    <a:pt x="224" y="320"/>
                    <a:pt x="224" y="320"/>
                    <a:pt x="224" y="320"/>
                  </a:cubicBezTo>
                  <a:cubicBezTo>
                    <a:pt x="230" y="320"/>
                    <a:pt x="235" y="315"/>
                    <a:pt x="235" y="309"/>
                  </a:cubicBezTo>
                  <a:cubicBezTo>
                    <a:pt x="235" y="160"/>
                    <a:pt x="235" y="160"/>
                    <a:pt x="235" y="160"/>
                  </a:cubicBezTo>
                  <a:cubicBezTo>
                    <a:pt x="235" y="154"/>
                    <a:pt x="230" y="149"/>
                    <a:pt x="224" y="149"/>
                  </a:cubicBezTo>
                  <a:close/>
                  <a:moveTo>
                    <a:pt x="43" y="96"/>
                  </a:moveTo>
                  <a:cubicBezTo>
                    <a:pt x="43" y="54"/>
                    <a:pt x="76" y="21"/>
                    <a:pt x="118" y="21"/>
                  </a:cubicBezTo>
                  <a:cubicBezTo>
                    <a:pt x="159" y="21"/>
                    <a:pt x="192" y="54"/>
                    <a:pt x="192" y="96"/>
                  </a:cubicBezTo>
                  <a:cubicBezTo>
                    <a:pt x="192" y="149"/>
                    <a:pt x="192" y="149"/>
                    <a:pt x="192" y="149"/>
                  </a:cubicBezTo>
                  <a:cubicBezTo>
                    <a:pt x="43" y="149"/>
                    <a:pt x="43" y="149"/>
                    <a:pt x="43" y="149"/>
                  </a:cubicBezTo>
                  <a:lnTo>
                    <a:pt x="43" y="96"/>
                  </a:lnTo>
                  <a:close/>
                  <a:moveTo>
                    <a:pt x="214" y="298"/>
                  </a:moveTo>
                  <a:cubicBezTo>
                    <a:pt x="22" y="298"/>
                    <a:pt x="22" y="298"/>
                    <a:pt x="22" y="298"/>
                  </a:cubicBezTo>
                  <a:cubicBezTo>
                    <a:pt x="22" y="170"/>
                    <a:pt x="22" y="170"/>
                    <a:pt x="22" y="170"/>
                  </a:cubicBezTo>
                  <a:cubicBezTo>
                    <a:pt x="214" y="170"/>
                    <a:pt x="214" y="170"/>
                    <a:pt x="214" y="170"/>
                  </a:cubicBezTo>
                  <a:lnTo>
                    <a:pt x="214" y="298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84" name="Freeform 632"/>
            <p:cNvSpPr>
              <a:spLocks noEditPoints="1"/>
            </p:cNvSpPr>
            <p:nvPr/>
          </p:nvSpPr>
          <p:spPr bwMode="gray">
            <a:xfrm>
              <a:off x="5388519" y="1895715"/>
              <a:ext cx="275281" cy="27528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3" name="TextBox 92"/>
          <p:cNvSpPr txBox="1"/>
          <p:nvPr/>
        </p:nvSpPr>
        <p:spPr bwMode="gray">
          <a:xfrm>
            <a:off x="4440271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Lock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89" name="Group 88"/>
          <p:cNvGrpSpPr/>
          <p:nvPr/>
        </p:nvGrpSpPr>
        <p:grpSpPr>
          <a:xfrm>
            <a:off x="5201705" y="1131888"/>
            <a:ext cx="275723" cy="275723"/>
            <a:chOff x="5388643" y="3145730"/>
            <a:chExt cx="275723" cy="275723"/>
          </a:xfrm>
        </p:grpSpPr>
        <p:sp>
          <p:nvSpPr>
            <p:cNvPr id="86" name="Freeform 522"/>
            <p:cNvSpPr>
              <a:spLocks noEditPoints="1"/>
            </p:cNvSpPr>
            <p:nvPr/>
          </p:nvSpPr>
          <p:spPr bwMode="gray">
            <a:xfrm>
              <a:off x="5509475" y="3335492"/>
              <a:ext cx="34060" cy="3406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2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2 w 64"/>
                <a:gd name="T11" fmla="*/ 42 h 64"/>
                <a:gd name="T12" fmla="*/ 21 w 64"/>
                <a:gd name="T13" fmla="*/ 32 h 64"/>
                <a:gd name="T14" fmla="*/ 32 w 64"/>
                <a:gd name="T15" fmla="*/ 21 h 64"/>
                <a:gd name="T16" fmla="*/ 42 w 64"/>
                <a:gd name="T17" fmla="*/ 32 h 64"/>
                <a:gd name="T18" fmla="*/ 32 w 64"/>
                <a:gd name="T19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4"/>
                    <a:pt x="32" y="64"/>
                  </a:cubicBezTo>
                  <a:cubicBezTo>
                    <a:pt x="49" y="64"/>
                    <a:pt x="64" y="49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lose/>
                  <a:moveTo>
                    <a:pt x="32" y="42"/>
                  </a:moveTo>
                  <a:cubicBezTo>
                    <a:pt x="26" y="42"/>
                    <a:pt x="21" y="38"/>
                    <a:pt x="21" y="32"/>
                  </a:cubicBezTo>
                  <a:cubicBezTo>
                    <a:pt x="21" y="26"/>
                    <a:pt x="26" y="21"/>
                    <a:pt x="32" y="21"/>
                  </a:cubicBezTo>
                  <a:cubicBezTo>
                    <a:pt x="38" y="21"/>
                    <a:pt x="42" y="26"/>
                    <a:pt x="42" y="32"/>
                  </a:cubicBezTo>
                  <a:cubicBezTo>
                    <a:pt x="42" y="38"/>
                    <a:pt x="38" y="42"/>
                    <a:pt x="32" y="42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87" name="Freeform 523"/>
            <p:cNvSpPr>
              <a:spLocks noEditPoints="1"/>
            </p:cNvSpPr>
            <p:nvPr/>
          </p:nvSpPr>
          <p:spPr bwMode="gray">
            <a:xfrm>
              <a:off x="5502987" y="3197631"/>
              <a:ext cx="47035" cy="125697"/>
            </a:xfrm>
            <a:custGeom>
              <a:avLst/>
              <a:gdLst>
                <a:gd name="T0" fmla="*/ 21 w 86"/>
                <a:gd name="T1" fmla="*/ 234 h 234"/>
                <a:gd name="T2" fmla="*/ 21 w 86"/>
                <a:gd name="T3" fmla="*/ 234 h 234"/>
                <a:gd name="T4" fmla="*/ 22 w 86"/>
                <a:gd name="T5" fmla="*/ 234 h 234"/>
                <a:gd name="T6" fmla="*/ 63 w 86"/>
                <a:gd name="T7" fmla="*/ 234 h 234"/>
                <a:gd name="T8" fmla="*/ 64 w 86"/>
                <a:gd name="T9" fmla="*/ 234 h 234"/>
                <a:gd name="T10" fmla="*/ 64 w 86"/>
                <a:gd name="T11" fmla="*/ 234 h 234"/>
                <a:gd name="T12" fmla="*/ 75 w 86"/>
                <a:gd name="T13" fmla="*/ 224 h 234"/>
                <a:gd name="T14" fmla="*/ 85 w 86"/>
                <a:gd name="T15" fmla="*/ 11 h 234"/>
                <a:gd name="T16" fmla="*/ 75 w 86"/>
                <a:gd name="T17" fmla="*/ 0 h 234"/>
                <a:gd name="T18" fmla="*/ 75 w 86"/>
                <a:gd name="T19" fmla="*/ 0 h 234"/>
                <a:gd name="T20" fmla="*/ 11 w 86"/>
                <a:gd name="T21" fmla="*/ 0 h 234"/>
                <a:gd name="T22" fmla="*/ 10 w 86"/>
                <a:gd name="T23" fmla="*/ 0 h 234"/>
                <a:gd name="T24" fmla="*/ 0 w 86"/>
                <a:gd name="T25" fmla="*/ 11 h 234"/>
                <a:gd name="T26" fmla="*/ 11 w 86"/>
                <a:gd name="T27" fmla="*/ 224 h 234"/>
                <a:gd name="T28" fmla="*/ 21 w 86"/>
                <a:gd name="T29" fmla="*/ 234 h 234"/>
                <a:gd name="T30" fmla="*/ 63 w 86"/>
                <a:gd name="T31" fmla="*/ 21 h 234"/>
                <a:gd name="T32" fmla="*/ 54 w 86"/>
                <a:gd name="T33" fmla="*/ 213 h 234"/>
                <a:gd name="T34" fmla="*/ 31 w 86"/>
                <a:gd name="T35" fmla="*/ 213 h 234"/>
                <a:gd name="T36" fmla="*/ 22 w 86"/>
                <a:gd name="T37" fmla="*/ 21 h 234"/>
                <a:gd name="T38" fmla="*/ 63 w 86"/>
                <a:gd name="T39" fmla="*/ 2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6" h="234">
                  <a:moveTo>
                    <a:pt x="21" y="234"/>
                  </a:moveTo>
                  <a:cubicBezTo>
                    <a:pt x="21" y="234"/>
                    <a:pt x="21" y="234"/>
                    <a:pt x="21" y="234"/>
                  </a:cubicBezTo>
                  <a:cubicBezTo>
                    <a:pt x="22" y="234"/>
                    <a:pt x="22" y="234"/>
                    <a:pt x="22" y="234"/>
                  </a:cubicBezTo>
                  <a:cubicBezTo>
                    <a:pt x="63" y="234"/>
                    <a:pt x="63" y="234"/>
                    <a:pt x="63" y="234"/>
                  </a:cubicBezTo>
                  <a:cubicBezTo>
                    <a:pt x="64" y="234"/>
                    <a:pt x="64" y="234"/>
                    <a:pt x="64" y="234"/>
                  </a:cubicBezTo>
                  <a:cubicBezTo>
                    <a:pt x="64" y="234"/>
                    <a:pt x="64" y="234"/>
                    <a:pt x="64" y="234"/>
                  </a:cubicBezTo>
                  <a:cubicBezTo>
                    <a:pt x="70" y="234"/>
                    <a:pt x="74" y="230"/>
                    <a:pt x="75" y="224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6" y="5"/>
                    <a:pt x="81" y="0"/>
                    <a:pt x="75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11" y="224"/>
                    <a:pt x="11" y="224"/>
                    <a:pt x="11" y="224"/>
                  </a:cubicBezTo>
                  <a:cubicBezTo>
                    <a:pt x="11" y="230"/>
                    <a:pt x="16" y="234"/>
                    <a:pt x="21" y="234"/>
                  </a:cubicBezTo>
                  <a:close/>
                  <a:moveTo>
                    <a:pt x="63" y="21"/>
                  </a:moveTo>
                  <a:cubicBezTo>
                    <a:pt x="54" y="213"/>
                    <a:pt x="54" y="213"/>
                    <a:pt x="54" y="213"/>
                  </a:cubicBezTo>
                  <a:cubicBezTo>
                    <a:pt x="31" y="213"/>
                    <a:pt x="31" y="213"/>
                    <a:pt x="31" y="213"/>
                  </a:cubicBezTo>
                  <a:cubicBezTo>
                    <a:pt x="22" y="21"/>
                    <a:pt x="22" y="21"/>
                    <a:pt x="22" y="21"/>
                  </a:cubicBezTo>
                  <a:lnTo>
                    <a:pt x="63" y="21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88" name="Freeform 524"/>
            <p:cNvSpPr>
              <a:spLocks noEditPoints="1"/>
            </p:cNvSpPr>
            <p:nvPr/>
          </p:nvSpPr>
          <p:spPr bwMode="gray">
            <a:xfrm>
              <a:off x="5388643" y="3145730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4" name="TextBox 93"/>
          <p:cNvSpPr txBox="1"/>
          <p:nvPr/>
        </p:nvSpPr>
        <p:spPr bwMode="gray">
          <a:xfrm>
            <a:off x="5202147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Exclamation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98" name="Group 97"/>
          <p:cNvGrpSpPr/>
          <p:nvPr/>
        </p:nvGrpSpPr>
        <p:grpSpPr>
          <a:xfrm>
            <a:off x="4819592" y="1131888"/>
            <a:ext cx="278073" cy="277257"/>
            <a:chOff x="4915745" y="1895715"/>
            <a:chExt cx="278073" cy="277257"/>
          </a:xfrm>
        </p:grpSpPr>
        <p:sp>
          <p:nvSpPr>
            <p:cNvPr id="96" name="Freeform 602"/>
            <p:cNvSpPr>
              <a:spLocks noEditPoints="1"/>
            </p:cNvSpPr>
            <p:nvPr/>
          </p:nvSpPr>
          <p:spPr bwMode="gray">
            <a:xfrm>
              <a:off x="4990768" y="1947905"/>
              <a:ext cx="127212" cy="172878"/>
            </a:xfrm>
            <a:custGeom>
              <a:avLst/>
              <a:gdLst>
                <a:gd name="T0" fmla="*/ 224 w 235"/>
                <a:gd name="T1" fmla="*/ 149 h 320"/>
                <a:gd name="T2" fmla="*/ 43 w 235"/>
                <a:gd name="T3" fmla="*/ 149 h 320"/>
                <a:gd name="T4" fmla="*/ 43 w 235"/>
                <a:gd name="T5" fmla="*/ 96 h 320"/>
                <a:gd name="T6" fmla="*/ 118 w 235"/>
                <a:gd name="T7" fmla="*/ 21 h 320"/>
                <a:gd name="T8" fmla="*/ 192 w 235"/>
                <a:gd name="T9" fmla="*/ 96 h 320"/>
                <a:gd name="T10" fmla="*/ 192 w 235"/>
                <a:gd name="T11" fmla="*/ 106 h 320"/>
                <a:gd name="T12" fmla="*/ 203 w 235"/>
                <a:gd name="T13" fmla="*/ 117 h 320"/>
                <a:gd name="T14" fmla="*/ 214 w 235"/>
                <a:gd name="T15" fmla="*/ 106 h 320"/>
                <a:gd name="T16" fmla="*/ 214 w 235"/>
                <a:gd name="T17" fmla="*/ 96 h 320"/>
                <a:gd name="T18" fmla="*/ 118 w 235"/>
                <a:gd name="T19" fmla="*/ 0 h 320"/>
                <a:gd name="T20" fmla="*/ 22 w 235"/>
                <a:gd name="T21" fmla="*/ 96 h 320"/>
                <a:gd name="T22" fmla="*/ 22 w 235"/>
                <a:gd name="T23" fmla="*/ 149 h 320"/>
                <a:gd name="T24" fmla="*/ 11 w 235"/>
                <a:gd name="T25" fmla="*/ 149 h 320"/>
                <a:gd name="T26" fmla="*/ 0 w 235"/>
                <a:gd name="T27" fmla="*/ 160 h 320"/>
                <a:gd name="T28" fmla="*/ 0 w 235"/>
                <a:gd name="T29" fmla="*/ 309 h 320"/>
                <a:gd name="T30" fmla="*/ 11 w 235"/>
                <a:gd name="T31" fmla="*/ 320 h 320"/>
                <a:gd name="T32" fmla="*/ 224 w 235"/>
                <a:gd name="T33" fmla="*/ 320 h 320"/>
                <a:gd name="T34" fmla="*/ 235 w 235"/>
                <a:gd name="T35" fmla="*/ 309 h 320"/>
                <a:gd name="T36" fmla="*/ 235 w 235"/>
                <a:gd name="T37" fmla="*/ 160 h 320"/>
                <a:gd name="T38" fmla="*/ 224 w 235"/>
                <a:gd name="T39" fmla="*/ 149 h 320"/>
                <a:gd name="T40" fmla="*/ 214 w 235"/>
                <a:gd name="T41" fmla="*/ 298 h 320"/>
                <a:gd name="T42" fmla="*/ 22 w 235"/>
                <a:gd name="T43" fmla="*/ 298 h 320"/>
                <a:gd name="T44" fmla="*/ 22 w 235"/>
                <a:gd name="T45" fmla="*/ 170 h 320"/>
                <a:gd name="T46" fmla="*/ 214 w 235"/>
                <a:gd name="T47" fmla="*/ 170 h 320"/>
                <a:gd name="T48" fmla="*/ 214 w 235"/>
                <a:gd name="T49" fmla="*/ 298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5" h="320">
                  <a:moveTo>
                    <a:pt x="224" y="149"/>
                  </a:moveTo>
                  <a:cubicBezTo>
                    <a:pt x="43" y="149"/>
                    <a:pt x="43" y="149"/>
                    <a:pt x="43" y="149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54"/>
                    <a:pt x="76" y="21"/>
                    <a:pt x="118" y="21"/>
                  </a:cubicBezTo>
                  <a:cubicBezTo>
                    <a:pt x="159" y="21"/>
                    <a:pt x="192" y="54"/>
                    <a:pt x="192" y="96"/>
                  </a:cubicBezTo>
                  <a:cubicBezTo>
                    <a:pt x="192" y="106"/>
                    <a:pt x="192" y="106"/>
                    <a:pt x="192" y="106"/>
                  </a:cubicBezTo>
                  <a:cubicBezTo>
                    <a:pt x="192" y="112"/>
                    <a:pt x="197" y="117"/>
                    <a:pt x="203" y="117"/>
                  </a:cubicBezTo>
                  <a:cubicBezTo>
                    <a:pt x="209" y="117"/>
                    <a:pt x="214" y="112"/>
                    <a:pt x="214" y="106"/>
                  </a:cubicBezTo>
                  <a:cubicBezTo>
                    <a:pt x="214" y="96"/>
                    <a:pt x="214" y="96"/>
                    <a:pt x="214" y="96"/>
                  </a:cubicBezTo>
                  <a:cubicBezTo>
                    <a:pt x="214" y="43"/>
                    <a:pt x="171" y="0"/>
                    <a:pt x="118" y="0"/>
                  </a:cubicBezTo>
                  <a:cubicBezTo>
                    <a:pt x="65" y="0"/>
                    <a:pt x="22" y="43"/>
                    <a:pt x="22" y="96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5" y="149"/>
                    <a:pt x="0" y="154"/>
                    <a:pt x="0" y="160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0" y="315"/>
                    <a:pt x="5" y="320"/>
                    <a:pt x="11" y="320"/>
                  </a:cubicBezTo>
                  <a:cubicBezTo>
                    <a:pt x="224" y="320"/>
                    <a:pt x="224" y="320"/>
                    <a:pt x="224" y="320"/>
                  </a:cubicBezTo>
                  <a:cubicBezTo>
                    <a:pt x="230" y="320"/>
                    <a:pt x="235" y="315"/>
                    <a:pt x="235" y="309"/>
                  </a:cubicBezTo>
                  <a:cubicBezTo>
                    <a:pt x="235" y="160"/>
                    <a:pt x="235" y="160"/>
                    <a:pt x="235" y="160"/>
                  </a:cubicBezTo>
                  <a:cubicBezTo>
                    <a:pt x="235" y="154"/>
                    <a:pt x="230" y="149"/>
                    <a:pt x="224" y="149"/>
                  </a:cubicBezTo>
                  <a:close/>
                  <a:moveTo>
                    <a:pt x="214" y="298"/>
                  </a:moveTo>
                  <a:cubicBezTo>
                    <a:pt x="22" y="298"/>
                    <a:pt x="22" y="298"/>
                    <a:pt x="22" y="298"/>
                  </a:cubicBezTo>
                  <a:cubicBezTo>
                    <a:pt x="22" y="170"/>
                    <a:pt x="22" y="170"/>
                    <a:pt x="22" y="170"/>
                  </a:cubicBezTo>
                  <a:cubicBezTo>
                    <a:pt x="214" y="170"/>
                    <a:pt x="214" y="170"/>
                    <a:pt x="214" y="170"/>
                  </a:cubicBezTo>
                  <a:lnTo>
                    <a:pt x="214" y="298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97" name="Freeform 603"/>
            <p:cNvSpPr>
              <a:spLocks noEditPoints="1"/>
            </p:cNvSpPr>
            <p:nvPr/>
          </p:nvSpPr>
          <p:spPr bwMode="gray">
            <a:xfrm>
              <a:off x="4915745" y="1895715"/>
              <a:ext cx="278073" cy="277257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9" name="TextBox 98"/>
          <p:cNvSpPr txBox="1"/>
          <p:nvPr/>
        </p:nvSpPr>
        <p:spPr bwMode="gray">
          <a:xfrm>
            <a:off x="4819592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Unlock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721154" y="1131888"/>
            <a:ext cx="275723" cy="275723"/>
            <a:chOff x="6721154" y="1131888"/>
            <a:chExt cx="275723" cy="275723"/>
          </a:xfrm>
        </p:grpSpPr>
        <p:sp>
          <p:nvSpPr>
            <p:cNvPr id="107" name="Freeform 399"/>
            <p:cNvSpPr>
              <a:spLocks noEditPoints="1"/>
            </p:cNvSpPr>
            <p:nvPr/>
          </p:nvSpPr>
          <p:spPr bwMode="gray">
            <a:xfrm>
              <a:off x="6721154" y="1131888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108" name="Freeform 400"/>
            <p:cNvSpPr>
              <a:spLocks noEditPoints="1"/>
            </p:cNvSpPr>
            <p:nvPr/>
          </p:nvSpPr>
          <p:spPr bwMode="gray">
            <a:xfrm>
              <a:off x="6784408" y="1195142"/>
              <a:ext cx="149215" cy="149215"/>
            </a:xfrm>
            <a:custGeom>
              <a:avLst/>
              <a:gdLst>
                <a:gd name="T0" fmla="*/ 22 w 277"/>
                <a:gd name="T1" fmla="*/ 53 h 277"/>
                <a:gd name="T2" fmla="*/ 64 w 277"/>
                <a:gd name="T3" fmla="*/ 9 h 277"/>
                <a:gd name="T4" fmla="*/ 0 w 277"/>
                <a:gd name="T5" fmla="*/ 64 h 277"/>
                <a:gd name="T6" fmla="*/ 11 w 277"/>
                <a:gd name="T7" fmla="*/ 117 h 277"/>
                <a:gd name="T8" fmla="*/ 64 w 277"/>
                <a:gd name="T9" fmla="*/ 107 h 277"/>
                <a:gd name="T10" fmla="*/ 53 w 277"/>
                <a:gd name="T11" fmla="*/ 53 h 277"/>
                <a:gd name="T12" fmla="*/ 21 w 277"/>
                <a:gd name="T13" fmla="*/ 96 h 277"/>
                <a:gd name="T14" fmla="*/ 43 w 277"/>
                <a:gd name="T15" fmla="*/ 75 h 277"/>
                <a:gd name="T16" fmla="*/ 149 w 277"/>
                <a:gd name="T17" fmla="*/ 107 h 277"/>
                <a:gd name="T18" fmla="*/ 139 w 277"/>
                <a:gd name="T19" fmla="*/ 53 h 277"/>
                <a:gd name="T20" fmla="*/ 140 w 277"/>
                <a:gd name="T21" fmla="*/ 21 h 277"/>
                <a:gd name="T22" fmla="*/ 137 w 277"/>
                <a:gd name="T23" fmla="*/ 0 h 277"/>
                <a:gd name="T24" fmla="*/ 85 w 277"/>
                <a:gd name="T25" fmla="*/ 107 h 277"/>
                <a:gd name="T26" fmla="*/ 139 w 277"/>
                <a:gd name="T27" fmla="*/ 117 h 277"/>
                <a:gd name="T28" fmla="*/ 128 w 277"/>
                <a:gd name="T29" fmla="*/ 96 h 277"/>
                <a:gd name="T30" fmla="*/ 107 w 277"/>
                <a:gd name="T31" fmla="*/ 75 h 277"/>
                <a:gd name="T32" fmla="*/ 128 w 277"/>
                <a:gd name="T33" fmla="*/ 96 h 277"/>
                <a:gd name="T34" fmla="*/ 224 w 277"/>
                <a:gd name="T35" fmla="*/ 160 h 277"/>
                <a:gd name="T36" fmla="*/ 213 w 277"/>
                <a:gd name="T37" fmla="*/ 213 h 277"/>
                <a:gd name="T38" fmla="*/ 255 w 277"/>
                <a:gd name="T39" fmla="*/ 224 h 277"/>
                <a:gd name="T40" fmla="*/ 213 w 277"/>
                <a:gd name="T41" fmla="*/ 268 h 277"/>
                <a:gd name="T42" fmla="*/ 225 w 277"/>
                <a:gd name="T43" fmla="*/ 277 h 277"/>
                <a:gd name="T44" fmla="*/ 277 w 277"/>
                <a:gd name="T45" fmla="*/ 171 h 277"/>
                <a:gd name="T46" fmla="*/ 235 w 277"/>
                <a:gd name="T47" fmla="*/ 181 h 277"/>
                <a:gd name="T48" fmla="*/ 256 w 277"/>
                <a:gd name="T49" fmla="*/ 203 h 277"/>
                <a:gd name="T50" fmla="*/ 235 w 277"/>
                <a:gd name="T51" fmla="*/ 181 h 277"/>
                <a:gd name="T52" fmla="*/ 139 w 277"/>
                <a:gd name="T53" fmla="*/ 160 h 277"/>
                <a:gd name="T54" fmla="*/ 128 w 277"/>
                <a:gd name="T55" fmla="*/ 213 h 277"/>
                <a:gd name="T56" fmla="*/ 170 w 277"/>
                <a:gd name="T57" fmla="*/ 224 h 277"/>
                <a:gd name="T58" fmla="*/ 128 w 277"/>
                <a:gd name="T59" fmla="*/ 268 h 277"/>
                <a:gd name="T60" fmla="*/ 140 w 277"/>
                <a:gd name="T61" fmla="*/ 277 h 277"/>
                <a:gd name="T62" fmla="*/ 192 w 277"/>
                <a:gd name="T63" fmla="*/ 171 h 277"/>
                <a:gd name="T64" fmla="*/ 149 w 277"/>
                <a:gd name="T65" fmla="*/ 181 h 277"/>
                <a:gd name="T66" fmla="*/ 171 w 277"/>
                <a:gd name="T67" fmla="*/ 203 h 277"/>
                <a:gd name="T68" fmla="*/ 149 w 277"/>
                <a:gd name="T69" fmla="*/ 18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7" h="277">
                  <a:moveTo>
                    <a:pt x="53" y="53"/>
                  </a:moveTo>
                  <a:cubicBezTo>
                    <a:pt x="22" y="53"/>
                    <a:pt x="22" y="53"/>
                    <a:pt x="22" y="53"/>
                  </a:cubicBezTo>
                  <a:cubicBezTo>
                    <a:pt x="27" y="26"/>
                    <a:pt x="51" y="22"/>
                    <a:pt x="55" y="21"/>
                  </a:cubicBezTo>
                  <a:cubicBezTo>
                    <a:pt x="60" y="21"/>
                    <a:pt x="65" y="15"/>
                    <a:pt x="64" y="9"/>
                  </a:cubicBezTo>
                  <a:cubicBezTo>
                    <a:pt x="63" y="4"/>
                    <a:pt x="58" y="0"/>
                    <a:pt x="52" y="0"/>
                  </a:cubicBezTo>
                  <a:cubicBezTo>
                    <a:pt x="34" y="2"/>
                    <a:pt x="0" y="18"/>
                    <a:pt x="0" y="6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0" y="113"/>
                    <a:pt x="5" y="117"/>
                    <a:pt x="11" y="117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59" y="117"/>
                    <a:pt x="64" y="113"/>
                    <a:pt x="64" y="107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64" y="58"/>
                    <a:pt x="59" y="53"/>
                    <a:pt x="53" y="53"/>
                  </a:cubicBezTo>
                  <a:close/>
                  <a:moveTo>
                    <a:pt x="43" y="96"/>
                  </a:moveTo>
                  <a:cubicBezTo>
                    <a:pt x="21" y="96"/>
                    <a:pt x="21" y="96"/>
                    <a:pt x="21" y="96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43" y="75"/>
                    <a:pt x="43" y="75"/>
                    <a:pt x="43" y="75"/>
                  </a:cubicBezTo>
                  <a:lnTo>
                    <a:pt x="43" y="96"/>
                  </a:lnTo>
                  <a:close/>
                  <a:moveTo>
                    <a:pt x="149" y="107"/>
                  </a:moveTo>
                  <a:cubicBezTo>
                    <a:pt x="149" y="64"/>
                    <a:pt x="149" y="64"/>
                    <a:pt x="149" y="64"/>
                  </a:cubicBezTo>
                  <a:cubicBezTo>
                    <a:pt x="149" y="58"/>
                    <a:pt x="145" y="53"/>
                    <a:pt x="139" y="53"/>
                  </a:cubicBezTo>
                  <a:cubicBezTo>
                    <a:pt x="108" y="53"/>
                    <a:pt x="108" y="53"/>
                    <a:pt x="108" y="53"/>
                  </a:cubicBezTo>
                  <a:cubicBezTo>
                    <a:pt x="113" y="26"/>
                    <a:pt x="137" y="22"/>
                    <a:pt x="140" y="21"/>
                  </a:cubicBezTo>
                  <a:cubicBezTo>
                    <a:pt x="146" y="21"/>
                    <a:pt x="150" y="15"/>
                    <a:pt x="149" y="9"/>
                  </a:cubicBezTo>
                  <a:cubicBezTo>
                    <a:pt x="149" y="4"/>
                    <a:pt x="143" y="0"/>
                    <a:pt x="137" y="0"/>
                  </a:cubicBezTo>
                  <a:cubicBezTo>
                    <a:pt x="119" y="2"/>
                    <a:pt x="85" y="18"/>
                    <a:pt x="85" y="64"/>
                  </a:cubicBezTo>
                  <a:cubicBezTo>
                    <a:pt x="85" y="107"/>
                    <a:pt x="85" y="107"/>
                    <a:pt x="85" y="107"/>
                  </a:cubicBezTo>
                  <a:cubicBezTo>
                    <a:pt x="85" y="113"/>
                    <a:pt x="90" y="117"/>
                    <a:pt x="96" y="117"/>
                  </a:cubicBezTo>
                  <a:cubicBezTo>
                    <a:pt x="139" y="117"/>
                    <a:pt x="139" y="117"/>
                    <a:pt x="139" y="117"/>
                  </a:cubicBezTo>
                  <a:cubicBezTo>
                    <a:pt x="145" y="117"/>
                    <a:pt x="149" y="113"/>
                    <a:pt x="149" y="107"/>
                  </a:cubicBezTo>
                  <a:close/>
                  <a:moveTo>
                    <a:pt x="128" y="96"/>
                  </a:moveTo>
                  <a:cubicBezTo>
                    <a:pt x="107" y="96"/>
                    <a:pt x="107" y="96"/>
                    <a:pt x="107" y="96"/>
                  </a:cubicBezTo>
                  <a:cubicBezTo>
                    <a:pt x="107" y="75"/>
                    <a:pt x="107" y="75"/>
                    <a:pt x="107" y="75"/>
                  </a:cubicBezTo>
                  <a:cubicBezTo>
                    <a:pt x="128" y="75"/>
                    <a:pt x="128" y="75"/>
                    <a:pt x="128" y="75"/>
                  </a:cubicBezTo>
                  <a:lnTo>
                    <a:pt x="128" y="96"/>
                  </a:lnTo>
                  <a:close/>
                  <a:moveTo>
                    <a:pt x="267" y="160"/>
                  </a:moveTo>
                  <a:cubicBezTo>
                    <a:pt x="224" y="160"/>
                    <a:pt x="224" y="160"/>
                    <a:pt x="224" y="160"/>
                  </a:cubicBezTo>
                  <a:cubicBezTo>
                    <a:pt x="218" y="160"/>
                    <a:pt x="213" y="165"/>
                    <a:pt x="213" y="171"/>
                  </a:cubicBezTo>
                  <a:cubicBezTo>
                    <a:pt x="213" y="213"/>
                    <a:pt x="213" y="213"/>
                    <a:pt x="213" y="213"/>
                  </a:cubicBezTo>
                  <a:cubicBezTo>
                    <a:pt x="213" y="219"/>
                    <a:pt x="218" y="224"/>
                    <a:pt x="224" y="224"/>
                  </a:cubicBezTo>
                  <a:cubicBezTo>
                    <a:pt x="255" y="224"/>
                    <a:pt x="255" y="224"/>
                    <a:pt x="255" y="224"/>
                  </a:cubicBezTo>
                  <a:cubicBezTo>
                    <a:pt x="250" y="252"/>
                    <a:pt x="226" y="256"/>
                    <a:pt x="223" y="256"/>
                  </a:cubicBezTo>
                  <a:cubicBezTo>
                    <a:pt x="217" y="257"/>
                    <a:pt x="213" y="262"/>
                    <a:pt x="213" y="268"/>
                  </a:cubicBezTo>
                  <a:cubicBezTo>
                    <a:pt x="214" y="273"/>
                    <a:pt x="219" y="277"/>
                    <a:pt x="224" y="277"/>
                  </a:cubicBezTo>
                  <a:cubicBezTo>
                    <a:pt x="224" y="277"/>
                    <a:pt x="225" y="277"/>
                    <a:pt x="225" y="277"/>
                  </a:cubicBezTo>
                  <a:cubicBezTo>
                    <a:pt x="243" y="275"/>
                    <a:pt x="277" y="259"/>
                    <a:pt x="277" y="213"/>
                  </a:cubicBezTo>
                  <a:cubicBezTo>
                    <a:pt x="277" y="171"/>
                    <a:pt x="277" y="171"/>
                    <a:pt x="277" y="171"/>
                  </a:cubicBezTo>
                  <a:cubicBezTo>
                    <a:pt x="277" y="165"/>
                    <a:pt x="273" y="160"/>
                    <a:pt x="267" y="160"/>
                  </a:cubicBezTo>
                  <a:close/>
                  <a:moveTo>
                    <a:pt x="235" y="181"/>
                  </a:moveTo>
                  <a:cubicBezTo>
                    <a:pt x="256" y="181"/>
                    <a:pt x="256" y="181"/>
                    <a:pt x="256" y="181"/>
                  </a:cubicBezTo>
                  <a:cubicBezTo>
                    <a:pt x="256" y="203"/>
                    <a:pt x="256" y="203"/>
                    <a:pt x="256" y="203"/>
                  </a:cubicBezTo>
                  <a:cubicBezTo>
                    <a:pt x="235" y="203"/>
                    <a:pt x="235" y="203"/>
                    <a:pt x="235" y="203"/>
                  </a:cubicBezTo>
                  <a:lnTo>
                    <a:pt x="235" y="181"/>
                  </a:lnTo>
                  <a:close/>
                  <a:moveTo>
                    <a:pt x="181" y="160"/>
                  </a:moveTo>
                  <a:cubicBezTo>
                    <a:pt x="139" y="160"/>
                    <a:pt x="139" y="160"/>
                    <a:pt x="139" y="160"/>
                  </a:cubicBezTo>
                  <a:cubicBezTo>
                    <a:pt x="133" y="160"/>
                    <a:pt x="128" y="165"/>
                    <a:pt x="128" y="171"/>
                  </a:cubicBezTo>
                  <a:cubicBezTo>
                    <a:pt x="128" y="213"/>
                    <a:pt x="128" y="213"/>
                    <a:pt x="128" y="213"/>
                  </a:cubicBezTo>
                  <a:cubicBezTo>
                    <a:pt x="128" y="219"/>
                    <a:pt x="133" y="224"/>
                    <a:pt x="139" y="224"/>
                  </a:cubicBezTo>
                  <a:cubicBezTo>
                    <a:pt x="170" y="224"/>
                    <a:pt x="170" y="224"/>
                    <a:pt x="170" y="224"/>
                  </a:cubicBezTo>
                  <a:cubicBezTo>
                    <a:pt x="165" y="252"/>
                    <a:pt x="141" y="256"/>
                    <a:pt x="137" y="256"/>
                  </a:cubicBezTo>
                  <a:cubicBezTo>
                    <a:pt x="132" y="257"/>
                    <a:pt x="127" y="262"/>
                    <a:pt x="128" y="268"/>
                  </a:cubicBezTo>
                  <a:cubicBezTo>
                    <a:pt x="129" y="273"/>
                    <a:pt x="133" y="277"/>
                    <a:pt x="139" y="277"/>
                  </a:cubicBezTo>
                  <a:cubicBezTo>
                    <a:pt x="139" y="277"/>
                    <a:pt x="139" y="277"/>
                    <a:pt x="140" y="277"/>
                  </a:cubicBezTo>
                  <a:cubicBezTo>
                    <a:pt x="158" y="275"/>
                    <a:pt x="192" y="259"/>
                    <a:pt x="192" y="213"/>
                  </a:cubicBezTo>
                  <a:cubicBezTo>
                    <a:pt x="192" y="171"/>
                    <a:pt x="192" y="171"/>
                    <a:pt x="192" y="171"/>
                  </a:cubicBezTo>
                  <a:cubicBezTo>
                    <a:pt x="192" y="165"/>
                    <a:pt x="187" y="160"/>
                    <a:pt x="181" y="160"/>
                  </a:cubicBezTo>
                  <a:close/>
                  <a:moveTo>
                    <a:pt x="149" y="181"/>
                  </a:moveTo>
                  <a:cubicBezTo>
                    <a:pt x="171" y="181"/>
                    <a:pt x="171" y="181"/>
                    <a:pt x="171" y="181"/>
                  </a:cubicBezTo>
                  <a:cubicBezTo>
                    <a:pt x="171" y="203"/>
                    <a:pt x="171" y="203"/>
                    <a:pt x="171" y="203"/>
                  </a:cubicBezTo>
                  <a:cubicBezTo>
                    <a:pt x="149" y="203"/>
                    <a:pt x="149" y="203"/>
                    <a:pt x="149" y="203"/>
                  </a:cubicBezTo>
                  <a:lnTo>
                    <a:pt x="149" y="181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2" name="Group 111"/>
          <p:cNvGrpSpPr/>
          <p:nvPr/>
        </p:nvGrpSpPr>
        <p:grpSpPr>
          <a:xfrm>
            <a:off x="5581468" y="1131888"/>
            <a:ext cx="275723" cy="275723"/>
            <a:chOff x="6299538" y="1352063"/>
            <a:chExt cx="275723" cy="275723"/>
          </a:xfrm>
        </p:grpSpPr>
        <p:sp>
          <p:nvSpPr>
            <p:cNvPr id="101" name="Freeform 862"/>
            <p:cNvSpPr>
              <a:spLocks noEditPoints="1"/>
            </p:cNvSpPr>
            <p:nvPr/>
          </p:nvSpPr>
          <p:spPr bwMode="gray">
            <a:xfrm>
              <a:off x="6299538" y="1352063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102" name="Freeform 863"/>
            <p:cNvSpPr>
              <a:spLocks noEditPoints="1"/>
            </p:cNvSpPr>
            <p:nvPr/>
          </p:nvSpPr>
          <p:spPr bwMode="gray">
            <a:xfrm>
              <a:off x="6374145" y="1395854"/>
              <a:ext cx="126508" cy="168678"/>
            </a:xfrm>
            <a:custGeom>
              <a:avLst/>
              <a:gdLst>
                <a:gd name="T0" fmla="*/ 11 w 235"/>
                <a:gd name="T1" fmla="*/ 313 h 313"/>
                <a:gd name="T2" fmla="*/ 0 w 235"/>
                <a:gd name="T3" fmla="*/ 303 h 313"/>
                <a:gd name="T4" fmla="*/ 0 w 235"/>
                <a:gd name="T5" fmla="*/ 47 h 313"/>
                <a:gd name="T6" fmla="*/ 5 w 235"/>
                <a:gd name="T7" fmla="*/ 38 h 313"/>
                <a:gd name="T8" fmla="*/ 125 w 235"/>
                <a:gd name="T9" fmla="*/ 39 h 313"/>
                <a:gd name="T10" fmla="*/ 218 w 235"/>
                <a:gd name="T11" fmla="*/ 38 h 313"/>
                <a:gd name="T12" fmla="*/ 229 w 235"/>
                <a:gd name="T13" fmla="*/ 37 h 313"/>
                <a:gd name="T14" fmla="*/ 235 w 235"/>
                <a:gd name="T15" fmla="*/ 47 h 313"/>
                <a:gd name="T16" fmla="*/ 235 w 235"/>
                <a:gd name="T17" fmla="*/ 185 h 313"/>
                <a:gd name="T18" fmla="*/ 230 w 235"/>
                <a:gd name="T19" fmla="*/ 194 h 313"/>
                <a:gd name="T20" fmla="*/ 110 w 235"/>
                <a:gd name="T21" fmla="*/ 193 h 313"/>
                <a:gd name="T22" fmla="*/ 22 w 235"/>
                <a:gd name="T23" fmla="*/ 191 h 313"/>
                <a:gd name="T24" fmla="*/ 22 w 235"/>
                <a:gd name="T25" fmla="*/ 303 h 313"/>
                <a:gd name="T26" fmla="*/ 11 w 235"/>
                <a:gd name="T27" fmla="*/ 313 h 313"/>
                <a:gd name="T28" fmla="*/ 70 w 235"/>
                <a:gd name="T29" fmla="*/ 155 h 313"/>
                <a:gd name="T30" fmla="*/ 125 w 235"/>
                <a:gd name="T31" fmla="*/ 178 h 313"/>
                <a:gd name="T32" fmla="*/ 214 w 235"/>
                <a:gd name="T33" fmla="*/ 179 h 313"/>
                <a:gd name="T34" fmla="*/ 214 w 235"/>
                <a:gd name="T35" fmla="*/ 65 h 313"/>
                <a:gd name="T36" fmla="*/ 110 w 235"/>
                <a:gd name="T37" fmla="*/ 54 h 313"/>
                <a:gd name="T38" fmla="*/ 22 w 235"/>
                <a:gd name="T39" fmla="*/ 53 h 313"/>
                <a:gd name="T40" fmla="*/ 22 w 235"/>
                <a:gd name="T41" fmla="*/ 167 h 313"/>
                <a:gd name="T42" fmla="*/ 70 w 235"/>
                <a:gd name="T43" fmla="*/ 155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5" h="313">
                  <a:moveTo>
                    <a:pt x="11" y="313"/>
                  </a:moveTo>
                  <a:cubicBezTo>
                    <a:pt x="5" y="313"/>
                    <a:pt x="0" y="309"/>
                    <a:pt x="0" y="30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3"/>
                    <a:pt x="2" y="40"/>
                    <a:pt x="5" y="38"/>
                  </a:cubicBezTo>
                  <a:cubicBezTo>
                    <a:pt x="29" y="21"/>
                    <a:pt x="86" y="0"/>
                    <a:pt x="125" y="39"/>
                  </a:cubicBezTo>
                  <a:cubicBezTo>
                    <a:pt x="161" y="75"/>
                    <a:pt x="218" y="38"/>
                    <a:pt x="218" y="38"/>
                  </a:cubicBezTo>
                  <a:cubicBezTo>
                    <a:pt x="222" y="36"/>
                    <a:pt x="226" y="35"/>
                    <a:pt x="229" y="37"/>
                  </a:cubicBezTo>
                  <a:cubicBezTo>
                    <a:pt x="233" y="39"/>
                    <a:pt x="235" y="43"/>
                    <a:pt x="235" y="47"/>
                  </a:cubicBezTo>
                  <a:cubicBezTo>
                    <a:pt x="235" y="185"/>
                    <a:pt x="235" y="185"/>
                    <a:pt x="235" y="185"/>
                  </a:cubicBezTo>
                  <a:cubicBezTo>
                    <a:pt x="235" y="189"/>
                    <a:pt x="233" y="192"/>
                    <a:pt x="230" y="194"/>
                  </a:cubicBezTo>
                  <a:cubicBezTo>
                    <a:pt x="205" y="211"/>
                    <a:pt x="148" y="231"/>
                    <a:pt x="110" y="193"/>
                  </a:cubicBezTo>
                  <a:cubicBezTo>
                    <a:pt x="79" y="162"/>
                    <a:pt x="36" y="183"/>
                    <a:pt x="22" y="191"/>
                  </a:cubicBezTo>
                  <a:cubicBezTo>
                    <a:pt x="22" y="303"/>
                    <a:pt x="22" y="303"/>
                    <a:pt x="22" y="303"/>
                  </a:cubicBezTo>
                  <a:cubicBezTo>
                    <a:pt x="22" y="309"/>
                    <a:pt x="17" y="313"/>
                    <a:pt x="11" y="313"/>
                  </a:cubicBezTo>
                  <a:close/>
                  <a:moveTo>
                    <a:pt x="70" y="155"/>
                  </a:moveTo>
                  <a:cubicBezTo>
                    <a:pt x="89" y="155"/>
                    <a:pt x="109" y="161"/>
                    <a:pt x="125" y="178"/>
                  </a:cubicBezTo>
                  <a:cubicBezTo>
                    <a:pt x="155" y="207"/>
                    <a:pt x="199" y="187"/>
                    <a:pt x="214" y="179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185" y="78"/>
                    <a:pt x="142" y="86"/>
                    <a:pt x="110" y="54"/>
                  </a:cubicBezTo>
                  <a:cubicBezTo>
                    <a:pt x="80" y="24"/>
                    <a:pt x="36" y="45"/>
                    <a:pt x="22" y="53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35" y="161"/>
                    <a:pt x="53" y="155"/>
                    <a:pt x="70" y="155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6" name="TextBox 115"/>
          <p:cNvSpPr txBox="1"/>
          <p:nvPr/>
        </p:nvSpPr>
        <p:spPr bwMode="gray">
          <a:xfrm>
            <a:off x="5582549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Flag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5961871" y="1131888"/>
            <a:ext cx="275281" cy="276091"/>
            <a:chOff x="6301875" y="1982142"/>
            <a:chExt cx="275281" cy="276091"/>
          </a:xfrm>
        </p:grpSpPr>
        <p:sp>
          <p:nvSpPr>
            <p:cNvPr id="104" name="Freeform 54"/>
            <p:cNvSpPr>
              <a:spLocks noEditPoints="1"/>
            </p:cNvSpPr>
            <p:nvPr/>
          </p:nvSpPr>
          <p:spPr bwMode="gray">
            <a:xfrm>
              <a:off x="6353693" y="2033960"/>
              <a:ext cx="171646" cy="172456"/>
            </a:xfrm>
            <a:custGeom>
              <a:avLst/>
              <a:gdLst>
                <a:gd name="T0" fmla="*/ 160 w 320"/>
                <a:gd name="T1" fmla="*/ 0 h 320"/>
                <a:gd name="T2" fmla="*/ 0 w 320"/>
                <a:gd name="T3" fmla="*/ 160 h 320"/>
                <a:gd name="T4" fmla="*/ 160 w 320"/>
                <a:gd name="T5" fmla="*/ 320 h 320"/>
                <a:gd name="T6" fmla="*/ 320 w 320"/>
                <a:gd name="T7" fmla="*/ 160 h 320"/>
                <a:gd name="T8" fmla="*/ 160 w 320"/>
                <a:gd name="T9" fmla="*/ 0 h 320"/>
                <a:gd name="T10" fmla="*/ 283 w 320"/>
                <a:gd name="T11" fmla="*/ 224 h 320"/>
                <a:gd name="T12" fmla="*/ 218 w 320"/>
                <a:gd name="T13" fmla="*/ 224 h 320"/>
                <a:gd name="T14" fmla="*/ 223 w 320"/>
                <a:gd name="T15" fmla="*/ 170 h 320"/>
                <a:gd name="T16" fmla="*/ 298 w 320"/>
                <a:gd name="T17" fmla="*/ 170 h 320"/>
                <a:gd name="T18" fmla="*/ 283 w 320"/>
                <a:gd name="T19" fmla="*/ 224 h 320"/>
                <a:gd name="T20" fmla="*/ 160 w 320"/>
                <a:gd name="T21" fmla="*/ 298 h 320"/>
                <a:gd name="T22" fmla="*/ 127 w 320"/>
                <a:gd name="T23" fmla="*/ 245 h 320"/>
                <a:gd name="T24" fmla="*/ 192 w 320"/>
                <a:gd name="T25" fmla="*/ 245 h 320"/>
                <a:gd name="T26" fmla="*/ 160 w 320"/>
                <a:gd name="T27" fmla="*/ 298 h 320"/>
                <a:gd name="T28" fmla="*/ 122 w 320"/>
                <a:gd name="T29" fmla="*/ 224 h 320"/>
                <a:gd name="T30" fmla="*/ 117 w 320"/>
                <a:gd name="T31" fmla="*/ 170 h 320"/>
                <a:gd name="T32" fmla="*/ 202 w 320"/>
                <a:gd name="T33" fmla="*/ 170 h 320"/>
                <a:gd name="T34" fmla="*/ 197 w 320"/>
                <a:gd name="T35" fmla="*/ 224 h 320"/>
                <a:gd name="T36" fmla="*/ 122 w 320"/>
                <a:gd name="T37" fmla="*/ 224 h 320"/>
                <a:gd name="T38" fmla="*/ 22 w 320"/>
                <a:gd name="T39" fmla="*/ 170 h 320"/>
                <a:gd name="T40" fmla="*/ 96 w 320"/>
                <a:gd name="T41" fmla="*/ 170 h 320"/>
                <a:gd name="T42" fmla="*/ 101 w 320"/>
                <a:gd name="T43" fmla="*/ 224 h 320"/>
                <a:gd name="T44" fmla="*/ 37 w 320"/>
                <a:gd name="T45" fmla="*/ 224 h 320"/>
                <a:gd name="T46" fmla="*/ 22 w 320"/>
                <a:gd name="T47" fmla="*/ 170 h 320"/>
                <a:gd name="T48" fmla="*/ 37 w 320"/>
                <a:gd name="T49" fmla="*/ 96 h 320"/>
                <a:gd name="T50" fmla="*/ 101 w 320"/>
                <a:gd name="T51" fmla="*/ 96 h 320"/>
                <a:gd name="T52" fmla="*/ 96 w 320"/>
                <a:gd name="T53" fmla="*/ 149 h 320"/>
                <a:gd name="T54" fmla="*/ 22 w 320"/>
                <a:gd name="T55" fmla="*/ 149 h 320"/>
                <a:gd name="T56" fmla="*/ 37 w 320"/>
                <a:gd name="T57" fmla="*/ 96 h 320"/>
                <a:gd name="T58" fmla="*/ 160 w 320"/>
                <a:gd name="T59" fmla="*/ 21 h 320"/>
                <a:gd name="T60" fmla="*/ 192 w 320"/>
                <a:gd name="T61" fmla="*/ 74 h 320"/>
                <a:gd name="T62" fmla="*/ 127 w 320"/>
                <a:gd name="T63" fmla="*/ 74 h 320"/>
                <a:gd name="T64" fmla="*/ 160 w 320"/>
                <a:gd name="T65" fmla="*/ 21 h 320"/>
                <a:gd name="T66" fmla="*/ 197 w 320"/>
                <a:gd name="T67" fmla="*/ 96 h 320"/>
                <a:gd name="T68" fmla="*/ 202 w 320"/>
                <a:gd name="T69" fmla="*/ 149 h 320"/>
                <a:gd name="T70" fmla="*/ 117 w 320"/>
                <a:gd name="T71" fmla="*/ 149 h 320"/>
                <a:gd name="T72" fmla="*/ 122 w 320"/>
                <a:gd name="T73" fmla="*/ 96 h 320"/>
                <a:gd name="T74" fmla="*/ 197 w 320"/>
                <a:gd name="T75" fmla="*/ 96 h 320"/>
                <a:gd name="T76" fmla="*/ 223 w 320"/>
                <a:gd name="T77" fmla="*/ 149 h 320"/>
                <a:gd name="T78" fmla="*/ 218 w 320"/>
                <a:gd name="T79" fmla="*/ 96 h 320"/>
                <a:gd name="T80" fmla="*/ 283 w 320"/>
                <a:gd name="T81" fmla="*/ 96 h 320"/>
                <a:gd name="T82" fmla="*/ 298 w 320"/>
                <a:gd name="T83" fmla="*/ 149 h 320"/>
                <a:gd name="T84" fmla="*/ 223 w 320"/>
                <a:gd name="T85" fmla="*/ 149 h 320"/>
                <a:gd name="T86" fmla="*/ 269 w 320"/>
                <a:gd name="T87" fmla="*/ 74 h 320"/>
                <a:gd name="T88" fmla="*/ 214 w 320"/>
                <a:gd name="T89" fmla="*/ 74 h 320"/>
                <a:gd name="T90" fmla="*/ 196 w 320"/>
                <a:gd name="T91" fmla="*/ 26 h 320"/>
                <a:gd name="T92" fmla="*/ 269 w 320"/>
                <a:gd name="T93" fmla="*/ 74 h 320"/>
                <a:gd name="T94" fmla="*/ 124 w 320"/>
                <a:gd name="T95" fmla="*/ 26 h 320"/>
                <a:gd name="T96" fmla="*/ 105 w 320"/>
                <a:gd name="T97" fmla="*/ 74 h 320"/>
                <a:gd name="T98" fmla="*/ 51 w 320"/>
                <a:gd name="T99" fmla="*/ 74 h 320"/>
                <a:gd name="T100" fmla="*/ 124 w 320"/>
                <a:gd name="T101" fmla="*/ 26 h 320"/>
                <a:gd name="T102" fmla="*/ 51 w 320"/>
                <a:gd name="T103" fmla="*/ 245 h 320"/>
                <a:gd name="T104" fmla="*/ 105 w 320"/>
                <a:gd name="T105" fmla="*/ 245 h 320"/>
                <a:gd name="T106" fmla="*/ 124 w 320"/>
                <a:gd name="T107" fmla="*/ 293 h 320"/>
                <a:gd name="T108" fmla="*/ 51 w 320"/>
                <a:gd name="T109" fmla="*/ 245 h 320"/>
                <a:gd name="T110" fmla="*/ 196 w 320"/>
                <a:gd name="T111" fmla="*/ 293 h 320"/>
                <a:gd name="T112" fmla="*/ 214 w 320"/>
                <a:gd name="T113" fmla="*/ 245 h 320"/>
                <a:gd name="T114" fmla="*/ 269 w 320"/>
                <a:gd name="T115" fmla="*/ 245 h 320"/>
                <a:gd name="T116" fmla="*/ 196 w 320"/>
                <a:gd name="T117" fmla="*/ 29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0" h="320">
                  <a:moveTo>
                    <a:pt x="160" y="0"/>
                  </a:moveTo>
                  <a:cubicBezTo>
                    <a:pt x="71" y="0"/>
                    <a:pt x="0" y="71"/>
                    <a:pt x="0" y="160"/>
                  </a:cubicBezTo>
                  <a:cubicBezTo>
                    <a:pt x="0" y="248"/>
                    <a:pt x="71" y="320"/>
                    <a:pt x="160" y="320"/>
                  </a:cubicBezTo>
                  <a:cubicBezTo>
                    <a:pt x="248" y="320"/>
                    <a:pt x="320" y="248"/>
                    <a:pt x="320" y="160"/>
                  </a:cubicBezTo>
                  <a:cubicBezTo>
                    <a:pt x="320" y="71"/>
                    <a:pt x="248" y="0"/>
                    <a:pt x="160" y="0"/>
                  </a:cubicBezTo>
                  <a:close/>
                  <a:moveTo>
                    <a:pt x="283" y="224"/>
                  </a:moveTo>
                  <a:cubicBezTo>
                    <a:pt x="218" y="224"/>
                    <a:pt x="218" y="224"/>
                    <a:pt x="218" y="224"/>
                  </a:cubicBezTo>
                  <a:cubicBezTo>
                    <a:pt x="221" y="207"/>
                    <a:pt x="223" y="188"/>
                    <a:pt x="223" y="170"/>
                  </a:cubicBezTo>
                  <a:cubicBezTo>
                    <a:pt x="298" y="170"/>
                    <a:pt x="298" y="170"/>
                    <a:pt x="298" y="170"/>
                  </a:cubicBezTo>
                  <a:cubicBezTo>
                    <a:pt x="296" y="189"/>
                    <a:pt x="291" y="207"/>
                    <a:pt x="283" y="224"/>
                  </a:cubicBezTo>
                  <a:close/>
                  <a:moveTo>
                    <a:pt x="160" y="298"/>
                  </a:moveTo>
                  <a:cubicBezTo>
                    <a:pt x="149" y="298"/>
                    <a:pt x="136" y="279"/>
                    <a:pt x="127" y="245"/>
                  </a:cubicBezTo>
                  <a:cubicBezTo>
                    <a:pt x="192" y="245"/>
                    <a:pt x="192" y="245"/>
                    <a:pt x="192" y="245"/>
                  </a:cubicBezTo>
                  <a:cubicBezTo>
                    <a:pt x="183" y="279"/>
                    <a:pt x="170" y="298"/>
                    <a:pt x="160" y="298"/>
                  </a:cubicBezTo>
                  <a:close/>
                  <a:moveTo>
                    <a:pt x="122" y="224"/>
                  </a:moveTo>
                  <a:cubicBezTo>
                    <a:pt x="120" y="208"/>
                    <a:pt x="118" y="190"/>
                    <a:pt x="117" y="170"/>
                  </a:cubicBezTo>
                  <a:cubicBezTo>
                    <a:pt x="202" y="170"/>
                    <a:pt x="202" y="170"/>
                    <a:pt x="202" y="170"/>
                  </a:cubicBezTo>
                  <a:cubicBezTo>
                    <a:pt x="202" y="190"/>
                    <a:pt x="200" y="208"/>
                    <a:pt x="197" y="224"/>
                  </a:cubicBezTo>
                  <a:lnTo>
                    <a:pt x="122" y="224"/>
                  </a:lnTo>
                  <a:close/>
                  <a:moveTo>
                    <a:pt x="22" y="170"/>
                  </a:moveTo>
                  <a:cubicBezTo>
                    <a:pt x="96" y="170"/>
                    <a:pt x="96" y="170"/>
                    <a:pt x="96" y="170"/>
                  </a:cubicBezTo>
                  <a:cubicBezTo>
                    <a:pt x="96" y="188"/>
                    <a:pt x="98" y="207"/>
                    <a:pt x="101" y="224"/>
                  </a:cubicBezTo>
                  <a:cubicBezTo>
                    <a:pt x="37" y="224"/>
                    <a:pt x="37" y="224"/>
                    <a:pt x="37" y="224"/>
                  </a:cubicBezTo>
                  <a:cubicBezTo>
                    <a:pt x="28" y="207"/>
                    <a:pt x="23" y="189"/>
                    <a:pt x="22" y="170"/>
                  </a:cubicBezTo>
                  <a:close/>
                  <a:moveTo>
                    <a:pt x="37" y="96"/>
                  </a:moveTo>
                  <a:cubicBezTo>
                    <a:pt x="101" y="96"/>
                    <a:pt x="101" y="96"/>
                    <a:pt x="101" y="96"/>
                  </a:cubicBezTo>
                  <a:cubicBezTo>
                    <a:pt x="98" y="113"/>
                    <a:pt x="96" y="131"/>
                    <a:pt x="96" y="149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3" y="130"/>
                    <a:pt x="28" y="112"/>
                    <a:pt x="37" y="96"/>
                  </a:cubicBezTo>
                  <a:close/>
                  <a:moveTo>
                    <a:pt x="160" y="21"/>
                  </a:moveTo>
                  <a:cubicBezTo>
                    <a:pt x="170" y="21"/>
                    <a:pt x="183" y="41"/>
                    <a:pt x="192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36" y="41"/>
                    <a:pt x="149" y="21"/>
                    <a:pt x="160" y="21"/>
                  </a:cubicBezTo>
                  <a:close/>
                  <a:moveTo>
                    <a:pt x="197" y="96"/>
                  </a:moveTo>
                  <a:cubicBezTo>
                    <a:pt x="200" y="111"/>
                    <a:pt x="202" y="129"/>
                    <a:pt x="202" y="149"/>
                  </a:cubicBezTo>
                  <a:cubicBezTo>
                    <a:pt x="117" y="149"/>
                    <a:pt x="117" y="149"/>
                    <a:pt x="117" y="149"/>
                  </a:cubicBezTo>
                  <a:cubicBezTo>
                    <a:pt x="118" y="129"/>
                    <a:pt x="120" y="111"/>
                    <a:pt x="122" y="96"/>
                  </a:cubicBezTo>
                  <a:lnTo>
                    <a:pt x="197" y="96"/>
                  </a:lnTo>
                  <a:close/>
                  <a:moveTo>
                    <a:pt x="223" y="149"/>
                  </a:moveTo>
                  <a:cubicBezTo>
                    <a:pt x="223" y="131"/>
                    <a:pt x="221" y="113"/>
                    <a:pt x="218" y="96"/>
                  </a:cubicBezTo>
                  <a:cubicBezTo>
                    <a:pt x="283" y="96"/>
                    <a:pt x="283" y="96"/>
                    <a:pt x="283" y="96"/>
                  </a:cubicBezTo>
                  <a:cubicBezTo>
                    <a:pt x="291" y="112"/>
                    <a:pt x="296" y="130"/>
                    <a:pt x="298" y="149"/>
                  </a:cubicBezTo>
                  <a:lnTo>
                    <a:pt x="223" y="149"/>
                  </a:lnTo>
                  <a:close/>
                  <a:moveTo>
                    <a:pt x="269" y="74"/>
                  </a:moveTo>
                  <a:cubicBezTo>
                    <a:pt x="214" y="74"/>
                    <a:pt x="214" y="74"/>
                    <a:pt x="214" y="74"/>
                  </a:cubicBezTo>
                  <a:cubicBezTo>
                    <a:pt x="210" y="55"/>
                    <a:pt x="203" y="39"/>
                    <a:pt x="196" y="26"/>
                  </a:cubicBezTo>
                  <a:cubicBezTo>
                    <a:pt x="225" y="34"/>
                    <a:pt x="251" y="51"/>
                    <a:pt x="269" y="74"/>
                  </a:cubicBezTo>
                  <a:close/>
                  <a:moveTo>
                    <a:pt x="124" y="26"/>
                  </a:moveTo>
                  <a:cubicBezTo>
                    <a:pt x="116" y="39"/>
                    <a:pt x="110" y="55"/>
                    <a:pt x="105" y="74"/>
                  </a:cubicBezTo>
                  <a:cubicBezTo>
                    <a:pt x="51" y="74"/>
                    <a:pt x="51" y="74"/>
                    <a:pt x="51" y="74"/>
                  </a:cubicBezTo>
                  <a:cubicBezTo>
                    <a:pt x="69" y="51"/>
                    <a:pt x="94" y="34"/>
                    <a:pt x="124" y="26"/>
                  </a:cubicBezTo>
                  <a:close/>
                  <a:moveTo>
                    <a:pt x="51" y="245"/>
                  </a:moveTo>
                  <a:cubicBezTo>
                    <a:pt x="105" y="245"/>
                    <a:pt x="105" y="245"/>
                    <a:pt x="105" y="245"/>
                  </a:cubicBezTo>
                  <a:cubicBezTo>
                    <a:pt x="110" y="264"/>
                    <a:pt x="116" y="281"/>
                    <a:pt x="124" y="293"/>
                  </a:cubicBezTo>
                  <a:cubicBezTo>
                    <a:pt x="94" y="285"/>
                    <a:pt x="69" y="268"/>
                    <a:pt x="51" y="245"/>
                  </a:cubicBezTo>
                  <a:close/>
                  <a:moveTo>
                    <a:pt x="196" y="293"/>
                  </a:moveTo>
                  <a:cubicBezTo>
                    <a:pt x="203" y="281"/>
                    <a:pt x="210" y="264"/>
                    <a:pt x="214" y="245"/>
                  </a:cubicBezTo>
                  <a:cubicBezTo>
                    <a:pt x="269" y="245"/>
                    <a:pt x="269" y="245"/>
                    <a:pt x="269" y="245"/>
                  </a:cubicBezTo>
                  <a:cubicBezTo>
                    <a:pt x="251" y="268"/>
                    <a:pt x="225" y="285"/>
                    <a:pt x="196" y="293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gray">
            <a:xfrm>
              <a:off x="6301875" y="1982142"/>
              <a:ext cx="275281" cy="27609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7" name="TextBox 116"/>
          <p:cNvSpPr txBox="1"/>
          <p:nvPr/>
        </p:nvSpPr>
        <p:spPr bwMode="gray">
          <a:xfrm>
            <a:off x="5961870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Globe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115" name="Group 114"/>
          <p:cNvGrpSpPr/>
          <p:nvPr/>
        </p:nvGrpSpPr>
        <p:grpSpPr>
          <a:xfrm>
            <a:off x="6341833" y="1131888"/>
            <a:ext cx="275281" cy="275281"/>
            <a:chOff x="6300053" y="3846607"/>
            <a:chExt cx="275281" cy="275281"/>
          </a:xfrm>
        </p:grpSpPr>
        <p:sp>
          <p:nvSpPr>
            <p:cNvPr id="110" name="Freeform 1006"/>
            <p:cNvSpPr>
              <a:spLocks noEditPoints="1"/>
            </p:cNvSpPr>
            <p:nvPr/>
          </p:nvSpPr>
          <p:spPr bwMode="gray">
            <a:xfrm>
              <a:off x="6351871" y="3898425"/>
              <a:ext cx="171646" cy="171646"/>
            </a:xfrm>
            <a:custGeom>
              <a:avLst/>
              <a:gdLst>
                <a:gd name="T0" fmla="*/ 160 w 320"/>
                <a:gd name="T1" fmla="*/ 0 h 320"/>
                <a:gd name="T2" fmla="*/ 0 w 320"/>
                <a:gd name="T3" fmla="*/ 160 h 320"/>
                <a:gd name="T4" fmla="*/ 160 w 320"/>
                <a:gd name="T5" fmla="*/ 320 h 320"/>
                <a:gd name="T6" fmla="*/ 320 w 320"/>
                <a:gd name="T7" fmla="*/ 160 h 320"/>
                <a:gd name="T8" fmla="*/ 160 w 320"/>
                <a:gd name="T9" fmla="*/ 0 h 320"/>
                <a:gd name="T10" fmla="*/ 299 w 320"/>
                <a:gd name="T11" fmla="*/ 160 h 320"/>
                <a:gd name="T12" fmla="*/ 265 w 320"/>
                <a:gd name="T13" fmla="*/ 250 h 320"/>
                <a:gd name="T14" fmla="*/ 70 w 320"/>
                <a:gd name="T15" fmla="*/ 55 h 320"/>
                <a:gd name="T16" fmla="*/ 160 w 320"/>
                <a:gd name="T17" fmla="*/ 22 h 320"/>
                <a:gd name="T18" fmla="*/ 299 w 320"/>
                <a:gd name="T19" fmla="*/ 160 h 320"/>
                <a:gd name="T20" fmla="*/ 21 w 320"/>
                <a:gd name="T21" fmla="*/ 160 h 320"/>
                <a:gd name="T22" fmla="*/ 55 w 320"/>
                <a:gd name="T23" fmla="*/ 70 h 320"/>
                <a:gd name="T24" fmla="*/ 250 w 320"/>
                <a:gd name="T25" fmla="*/ 266 h 320"/>
                <a:gd name="T26" fmla="*/ 160 w 320"/>
                <a:gd name="T27" fmla="*/ 299 h 320"/>
                <a:gd name="T28" fmla="*/ 21 w 320"/>
                <a:gd name="T29" fmla="*/ 16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0" h="320">
                  <a:moveTo>
                    <a:pt x="160" y="0"/>
                  </a:moveTo>
                  <a:cubicBezTo>
                    <a:pt x="72" y="0"/>
                    <a:pt x="0" y="72"/>
                    <a:pt x="0" y="160"/>
                  </a:cubicBezTo>
                  <a:cubicBezTo>
                    <a:pt x="0" y="249"/>
                    <a:pt x="72" y="320"/>
                    <a:pt x="160" y="320"/>
                  </a:cubicBezTo>
                  <a:cubicBezTo>
                    <a:pt x="248" y="320"/>
                    <a:pt x="320" y="249"/>
                    <a:pt x="320" y="160"/>
                  </a:cubicBezTo>
                  <a:cubicBezTo>
                    <a:pt x="320" y="72"/>
                    <a:pt x="248" y="0"/>
                    <a:pt x="160" y="0"/>
                  </a:cubicBezTo>
                  <a:close/>
                  <a:moveTo>
                    <a:pt x="299" y="160"/>
                  </a:moveTo>
                  <a:cubicBezTo>
                    <a:pt x="299" y="195"/>
                    <a:pt x="286" y="226"/>
                    <a:pt x="265" y="250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94" y="34"/>
                    <a:pt x="126" y="22"/>
                    <a:pt x="160" y="22"/>
                  </a:cubicBezTo>
                  <a:cubicBezTo>
                    <a:pt x="236" y="22"/>
                    <a:pt x="299" y="84"/>
                    <a:pt x="299" y="160"/>
                  </a:cubicBezTo>
                  <a:close/>
                  <a:moveTo>
                    <a:pt x="21" y="160"/>
                  </a:moveTo>
                  <a:cubicBezTo>
                    <a:pt x="21" y="126"/>
                    <a:pt x="34" y="94"/>
                    <a:pt x="55" y="70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26" y="286"/>
                    <a:pt x="194" y="299"/>
                    <a:pt x="160" y="299"/>
                  </a:cubicBezTo>
                  <a:cubicBezTo>
                    <a:pt x="84" y="299"/>
                    <a:pt x="21" y="237"/>
                    <a:pt x="21" y="16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111" name="Freeform 1007"/>
            <p:cNvSpPr>
              <a:spLocks noEditPoints="1"/>
            </p:cNvSpPr>
            <p:nvPr/>
          </p:nvSpPr>
          <p:spPr bwMode="gray">
            <a:xfrm>
              <a:off x="6300053" y="3846607"/>
              <a:ext cx="275281" cy="275281"/>
            </a:xfrm>
            <a:custGeom>
              <a:avLst/>
              <a:gdLst>
                <a:gd name="T0" fmla="*/ 256 w 512"/>
                <a:gd name="T1" fmla="*/ 22 h 512"/>
                <a:gd name="T2" fmla="*/ 491 w 512"/>
                <a:gd name="T3" fmla="*/ 256 h 512"/>
                <a:gd name="T4" fmla="*/ 256 w 512"/>
                <a:gd name="T5" fmla="*/ 491 h 512"/>
                <a:gd name="T6" fmla="*/ 21 w 512"/>
                <a:gd name="T7" fmla="*/ 256 h 512"/>
                <a:gd name="T8" fmla="*/ 256 w 512"/>
                <a:gd name="T9" fmla="*/ 22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2"/>
                  </a:moveTo>
                  <a:cubicBezTo>
                    <a:pt x="385" y="22"/>
                    <a:pt x="491" y="127"/>
                    <a:pt x="491" y="256"/>
                  </a:cubicBezTo>
                  <a:cubicBezTo>
                    <a:pt x="491" y="386"/>
                    <a:pt x="385" y="491"/>
                    <a:pt x="256" y="491"/>
                  </a:cubicBezTo>
                  <a:cubicBezTo>
                    <a:pt x="127" y="491"/>
                    <a:pt x="21" y="386"/>
                    <a:pt x="21" y="256"/>
                  </a:cubicBezTo>
                  <a:cubicBezTo>
                    <a:pt x="21" y="127"/>
                    <a:pt x="127" y="22"/>
                    <a:pt x="256" y="22"/>
                  </a:cubicBezTo>
                  <a:moveTo>
                    <a:pt x="256" y="0"/>
                  </a:moveTo>
                  <a:cubicBezTo>
                    <a:pt x="115" y="0"/>
                    <a:pt x="0" y="115"/>
                    <a:pt x="0" y="256"/>
                  </a:cubicBezTo>
                  <a:cubicBezTo>
                    <a:pt x="0" y="398"/>
                    <a:pt x="115" y="512"/>
                    <a:pt x="256" y="512"/>
                  </a:cubicBezTo>
                  <a:cubicBezTo>
                    <a:pt x="397" y="512"/>
                    <a:pt x="512" y="398"/>
                    <a:pt x="512" y="256"/>
                  </a:cubicBezTo>
                  <a:cubicBezTo>
                    <a:pt x="512" y="115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18" name="TextBox 117"/>
          <p:cNvSpPr txBox="1"/>
          <p:nvPr/>
        </p:nvSpPr>
        <p:spPr bwMode="gray">
          <a:xfrm>
            <a:off x="6341192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No entry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19" name="TextBox 118"/>
          <p:cNvSpPr txBox="1"/>
          <p:nvPr/>
        </p:nvSpPr>
        <p:spPr bwMode="gray">
          <a:xfrm>
            <a:off x="6721279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Quote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7100917" y="1131888"/>
            <a:ext cx="277257" cy="278073"/>
            <a:chOff x="7100917" y="1131888"/>
            <a:chExt cx="277257" cy="278073"/>
          </a:xfrm>
        </p:grpSpPr>
        <p:sp>
          <p:nvSpPr>
            <p:cNvPr id="138" name="Freeform 433"/>
            <p:cNvSpPr>
              <a:spLocks noEditPoints="1"/>
            </p:cNvSpPr>
            <p:nvPr/>
          </p:nvSpPr>
          <p:spPr bwMode="gray">
            <a:xfrm>
              <a:off x="7153107" y="1184078"/>
              <a:ext cx="172878" cy="173694"/>
            </a:xfrm>
            <a:custGeom>
              <a:avLst/>
              <a:gdLst>
                <a:gd name="T0" fmla="*/ 309 w 320"/>
                <a:gd name="T1" fmla="*/ 149 h 320"/>
                <a:gd name="T2" fmla="*/ 287 w 320"/>
                <a:gd name="T3" fmla="*/ 149 h 320"/>
                <a:gd name="T4" fmla="*/ 170 w 320"/>
                <a:gd name="T5" fmla="*/ 32 h 320"/>
                <a:gd name="T6" fmla="*/ 170 w 320"/>
                <a:gd name="T7" fmla="*/ 10 h 320"/>
                <a:gd name="T8" fmla="*/ 160 w 320"/>
                <a:gd name="T9" fmla="*/ 0 h 320"/>
                <a:gd name="T10" fmla="*/ 149 w 320"/>
                <a:gd name="T11" fmla="*/ 10 h 320"/>
                <a:gd name="T12" fmla="*/ 149 w 320"/>
                <a:gd name="T13" fmla="*/ 32 h 320"/>
                <a:gd name="T14" fmla="*/ 32 w 320"/>
                <a:gd name="T15" fmla="*/ 149 h 320"/>
                <a:gd name="T16" fmla="*/ 10 w 320"/>
                <a:gd name="T17" fmla="*/ 149 h 320"/>
                <a:gd name="T18" fmla="*/ 0 w 320"/>
                <a:gd name="T19" fmla="*/ 160 h 320"/>
                <a:gd name="T20" fmla="*/ 10 w 320"/>
                <a:gd name="T21" fmla="*/ 170 h 320"/>
                <a:gd name="T22" fmla="*/ 32 w 320"/>
                <a:gd name="T23" fmla="*/ 170 h 320"/>
                <a:gd name="T24" fmla="*/ 149 w 320"/>
                <a:gd name="T25" fmla="*/ 287 h 320"/>
                <a:gd name="T26" fmla="*/ 149 w 320"/>
                <a:gd name="T27" fmla="*/ 309 h 320"/>
                <a:gd name="T28" fmla="*/ 160 w 320"/>
                <a:gd name="T29" fmla="*/ 320 h 320"/>
                <a:gd name="T30" fmla="*/ 170 w 320"/>
                <a:gd name="T31" fmla="*/ 309 h 320"/>
                <a:gd name="T32" fmla="*/ 170 w 320"/>
                <a:gd name="T33" fmla="*/ 287 h 320"/>
                <a:gd name="T34" fmla="*/ 287 w 320"/>
                <a:gd name="T35" fmla="*/ 170 h 320"/>
                <a:gd name="T36" fmla="*/ 309 w 320"/>
                <a:gd name="T37" fmla="*/ 170 h 320"/>
                <a:gd name="T38" fmla="*/ 320 w 320"/>
                <a:gd name="T39" fmla="*/ 160 h 320"/>
                <a:gd name="T40" fmla="*/ 309 w 320"/>
                <a:gd name="T41" fmla="*/ 149 h 320"/>
                <a:gd name="T42" fmla="*/ 266 w 320"/>
                <a:gd name="T43" fmla="*/ 149 h 320"/>
                <a:gd name="T44" fmla="*/ 233 w 320"/>
                <a:gd name="T45" fmla="*/ 149 h 320"/>
                <a:gd name="T46" fmla="*/ 170 w 320"/>
                <a:gd name="T47" fmla="*/ 86 h 320"/>
                <a:gd name="T48" fmla="*/ 170 w 320"/>
                <a:gd name="T49" fmla="*/ 54 h 320"/>
                <a:gd name="T50" fmla="*/ 266 w 320"/>
                <a:gd name="T51" fmla="*/ 149 h 320"/>
                <a:gd name="T52" fmla="*/ 149 w 320"/>
                <a:gd name="T53" fmla="*/ 149 h 320"/>
                <a:gd name="T54" fmla="*/ 107 w 320"/>
                <a:gd name="T55" fmla="*/ 149 h 320"/>
                <a:gd name="T56" fmla="*/ 149 w 320"/>
                <a:gd name="T57" fmla="*/ 107 h 320"/>
                <a:gd name="T58" fmla="*/ 149 w 320"/>
                <a:gd name="T59" fmla="*/ 149 h 320"/>
                <a:gd name="T60" fmla="*/ 149 w 320"/>
                <a:gd name="T61" fmla="*/ 170 h 320"/>
                <a:gd name="T62" fmla="*/ 149 w 320"/>
                <a:gd name="T63" fmla="*/ 212 h 320"/>
                <a:gd name="T64" fmla="*/ 107 w 320"/>
                <a:gd name="T65" fmla="*/ 170 h 320"/>
                <a:gd name="T66" fmla="*/ 149 w 320"/>
                <a:gd name="T67" fmla="*/ 170 h 320"/>
                <a:gd name="T68" fmla="*/ 170 w 320"/>
                <a:gd name="T69" fmla="*/ 170 h 320"/>
                <a:gd name="T70" fmla="*/ 212 w 320"/>
                <a:gd name="T71" fmla="*/ 170 h 320"/>
                <a:gd name="T72" fmla="*/ 170 w 320"/>
                <a:gd name="T73" fmla="*/ 212 h 320"/>
                <a:gd name="T74" fmla="*/ 170 w 320"/>
                <a:gd name="T75" fmla="*/ 170 h 320"/>
                <a:gd name="T76" fmla="*/ 170 w 320"/>
                <a:gd name="T77" fmla="*/ 149 h 320"/>
                <a:gd name="T78" fmla="*/ 170 w 320"/>
                <a:gd name="T79" fmla="*/ 107 h 320"/>
                <a:gd name="T80" fmla="*/ 212 w 320"/>
                <a:gd name="T81" fmla="*/ 149 h 320"/>
                <a:gd name="T82" fmla="*/ 170 w 320"/>
                <a:gd name="T83" fmla="*/ 149 h 320"/>
                <a:gd name="T84" fmla="*/ 149 w 320"/>
                <a:gd name="T85" fmla="*/ 54 h 320"/>
                <a:gd name="T86" fmla="*/ 149 w 320"/>
                <a:gd name="T87" fmla="*/ 86 h 320"/>
                <a:gd name="T88" fmla="*/ 86 w 320"/>
                <a:gd name="T89" fmla="*/ 149 h 320"/>
                <a:gd name="T90" fmla="*/ 54 w 320"/>
                <a:gd name="T91" fmla="*/ 149 h 320"/>
                <a:gd name="T92" fmla="*/ 149 w 320"/>
                <a:gd name="T93" fmla="*/ 54 h 320"/>
                <a:gd name="T94" fmla="*/ 54 w 320"/>
                <a:gd name="T95" fmla="*/ 170 h 320"/>
                <a:gd name="T96" fmla="*/ 86 w 320"/>
                <a:gd name="T97" fmla="*/ 170 h 320"/>
                <a:gd name="T98" fmla="*/ 149 w 320"/>
                <a:gd name="T99" fmla="*/ 233 h 320"/>
                <a:gd name="T100" fmla="*/ 149 w 320"/>
                <a:gd name="T101" fmla="*/ 266 h 320"/>
                <a:gd name="T102" fmla="*/ 54 w 320"/>
                <a:gd name="T103" fmla="*/ 170 h 320"/>
                <a:gd name="T104" fmla="*/ 170 w 320"/>
                <a:gd name="T105" fmla="*/ 266 h 320"/>
                <a:gd name="T106" fmla="*/ 170 w 320"/>
                <a:gd name="T107" fmla="*/ 233 h 320"/>
                <a:gd name="T108" fmla="*/ 233 w 320"/>
                <a:gd name="T109" fmla="*/ 170 h 320"/>
                <a:gd name="T110" fmla="*/ 266 w 320"/>
                <a:gd name="T111" fmla="*/ 170 h 320"/>
                <a:gd name="T112" fmla="*/ 170 w 320"/>
                <a:gd name="T113" fmla="*/ 26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0" h="320">
                  <a:moveTo>
                    <a:pt x="309" y="149"/>
                  </a:moveTo>
                  <a:cubicBezTo>
                    <a:pt x="287" y="149"/>
                    <a:pt x="287" y="149"/>
                    <a:pt x="287" y="149"/>
                  </a:cubicBezTo>
                  <a:cubicBezTo>
                    <a:pt x="282" y="87"/>
                    <a:pt x="232" y="37"/>
                    <a:pt x="170" y="32"/>
                  </a:cubicBezTo>
                  <a:cubicBezTo>
                    <a:pt x="170" y="10"/>
                    <a:pt x="170" y="10"/>
                    <a:pt x="170" y="10"/>
                  </a:cubicBezTo>
                  <a:cubicBezTo>
                    <a:pt x="170" y="4"/>
                    <a:pt x="166" y="0"/>
                    <a:pt x="160" y="0"/>
                  </a:cubicBezTo>
                  <a:cubicBezTo>
                    <a:pt x="154" y="0"/>
                    <a:pt x="149" y="4"/>
                    <a:pt x="149" y="10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87" y="37"/>
                    <a:pt x="37" y="87"/>
                    <a:pt x="32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4" y="149"/>
                    <a:pt x="0" y="154"/>
                    <a:pt x="0" y="160"/>
                  </a:cubicBezTo>
                  <a:cubicBezTo>
                    <a:pt x="0" y="166"/>
                    <a:pt x="4" y="170"/>
                    <a:pt x="10" y="170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7" y="232"/>
                    <a:pt x="87" y="282"/>
                    <a:pt x="149" y="287"/>
                  </a:cubicBezTo>
                  <a:cubicBezTo>
                    <a:pt x="149" y="309"/>
                    <a:pt x="149" y="309"/>
                    <a:pt x="149" y="309"/>
                  </a:cubicBezTo>
                  <a:cubicBezTo>
                    <a:pt x="149" y="315"/>
                    <a:pt x="154" y="320"/>
                    <a:pt x="160" y="320"/>
                  </a:cubicBezTo>
                  <a:cubicBezTo>
                    <a:pt x="166" y="320"/>
                    <a:pt x="170" y="315"/>
                    <a:pt x="170" y="309"/>
                  </a:cubicBezTo>
                  <a:cubicBezTo>
                    <a:pt x="170" y="287"/>
                    <a:pt x="170" y="287"/>
                    <a:pt x="170" y="287"/>
                  </a:cubicBezTo>
                  <a:cubicBezTo>
                    <a:pt x="232" y="282"/>
                    <a:pt x="282" y="232"/>
                    <a:pt x="287" y="170"/>
                  </a:cubicBezTo>
                  <a:cubicBezTo>
                    <a:pt x="309" y="170"/>
                    <a:pt x="309" y="170"/>
                    <a:pt x="309" y="170"/>
                  </a:cubicBezTo>
                  <a:cubicBezTo>
                    <a:pt x="315" y="170"/>
                    <a:pt x="320" y="166"/>
                    <a:pt x="320" y="160"/>
                  </a:cubicBezTo>
                  <a:cubicBezTo>
                    <a:pt x="320" y="154"/>
                    <a:pt x="315" y="149"/>
                    <a:pt x="309" y="149"/>
                  </a:cubicBezTo>
                  <a:close/>
                  <a:moveTo>
                    <a:pt x="266" y="149"/>
                  </a:moveTo>
                  <a:cubicBezTo>
                    <a:pt x="233" y="149"/>
                    <a:pt x="233" y="149"/>
                    <a:pt x="233" y="149"/>
                  </a:cubicBezTo>
                  <a:cubicBezTo>
                    <a:pt x="229" y="116"/>
                    <a:pt x="203" y="91"/>
                    <a:pt x="170" y="86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221" y="59"/>
                    <a:pt x="261" y="99"/>
                    <a:pt x="266" y="149"/>
                  </a:cubicBezTo>
                  <a:close/>
                  <a:moveTo>
                    <a:pt x="149" y="149"/>
                  </a:moveTo>
                  <a:cubicBezTo>
                    <a:pt x="107" y="149"/>
                    <a:pt x="107" y="149"/>
                    <a:pt x="107" y="149"/>
                  </a:cubicBezTo>
                  <a:cubicBezTo>
                    <a:pt x="112" y="128"/>
                    <a:pt x="128" y="112"/>
                    <a:pt x="149" y="107"/>
                  </a:cubicBezTo>
                  <a:lnTo>
                    <a:pt x="149" y="149"/>
                  </a:lnTo>
                  <a:close/>
                  <a:moveTo>
                    <a:pt x="149" y="170"/>
                  </a:moveTo>
                  <a:cubicBezTo>
                    <a:pt x="149" y="212"/>
                    <a:pt x="149" y="212"/>
                    <a:pt x="149" y="212"/>
                  </a:cubicBezTo>
                  <a:cubicBezTo>
                    <a:pt x="128" y="208"/>
                    <a:pt x="112" y="191"/>
                    <a:pt x="107" y="170"/>
                  </a:cubicBezTo>
                  <a:lnTo>
                    <a:pt x="149" y="170"/>
                  </a:lnTo>
                  <a:close/>
                  <a:moveTo>
                    <a:pt x="170" y="170"/>
                  </a:moveTo>
                  <a:cubicBezTo>
                    <a:pt x="212" y="170"/>
                    <a:pt x="212" y="170"/>
                    <a:pt x="212" y="170"/>
                  </a:cubicBezTo>
                  <a:cubicBezTo>
                    <a:pt x="208" y="191"/>
                    <a:pt x="191" y="208"/>
                    <a:pt x="170" y="212"/>
                  </a:cubicBezTo>
                  <a:lnTo>
                    <a:pt x="170" y="170"/>
                  </a:lnTo>
                  <a:close/>
                  <a:moveTo>
                    <a:pt x="170" y="149"/>
                  </a:moveTo>
                  <a:cubicBezTo>
                    <a:pt x="170" y="107"/>
                    <a:pt x="170" y="107"/>
                    <a:pt x="170" y="107"/>
                  </a:cubicBezTo>
                  <a:cubicBezTo>
                    <a:pt x="191" y="112"/>
                    <a:pt x="208" y="128"/>
                    <a:pt x="212" y="149"/>
                  </a:cubicBezTo>
                  <a:lnTo>
                    <a:pt x="170" y="149"/>
                  </a:lnTo>
                  <a:close/>
                  <a:moveTo>
                    <a:pt x="149" y="54"/>
                  </a:moveTo>
                  <a:cubicBezTo>
                    <a:pt x="149" y="86"/>
                    <a:pt x="149" y="86"/>
                    <a:pt x="149" y="86"/>
                  </a:cubicBezTo>
                  <a:cubicBezTo>
                    <a:pt x="116" y="91"/>
                    <a:pt x="91" y="116"/>
                    <a:pt x="86" y="149"/>
                  </a:cubicBezTo>
                  <a:cubicBezTo>
                    <a:pt x="54" y="149"/>
                    <a:pt x="54" y="149"/>
                    <a:pt x="54" y="149"/>
                  </a:cubicBezTo>
                  <a:cubicBezTo>
                    <a:pt x="59" y="99"/>
                    <a:pt x="99" y="59"/>
                    <a:pt x="149" y="54"/>
                  </a:cubicBezTo>
                  <a:close/>
                  <a:moveTo>
                    <a:pt x="54" y="170"/>
                  </a:moveTo>
                  <a:cubicBezTo>
                    <a:pt x="86" y="170"/>
                    <a:pt x="86" y="170"/>
                    <a:pt x="86" y="170"/>
                  </a:cubicBezTo>
                  <a:cubicBezTo>
                    <a:pt x="91" y="203"/>
                    <a:pt x="116" y="229"/>
                    <a:pt x="149" y="233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99" y="261"/>
                    <a:pt x="59" y="221"/>
                    <a:pt x="54" y="170"/>
                  </a:cubicBezTo>
                  <a:close/>
                  <a:moveTo>
                    <a:pt x="170" y="266"/>
                  </a:moveTo>
                  <a:cubicBezTo>
                    <a:pt x="170" y="233"/>
                    <a:pt x="170" y="233"/>
                    <a:pt x="170" y="233"/>
                  </a:cubicBezTo>
                  <a:cubicBezTo>
                    <a:pt x="203" y="229"/>
                    <a:pt x="229" y="203"/>
                    <a:pt x="233" y="170"/>
                  </a:cubicBezTo>
                  <a:cubicBezTo>
                    <a:pt x="266" y="170"/>
                    <a:pt x="266" y="170"/>
                    <a:pt x="266" y="170"/>
                  </a:cubicBezTo>
                  <a:cubicBezTo>
                    <a:pt x="261" y="221"/>
                    <a:pt x="221" y="261"/>
                    <a:pt x="170" y="266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139" name="Freeform 434"/>
            <p:cNvSpPr>
              <a:spLocks noEditPoints="1"/>
            </p:cNvSpPr>
            <p:nvPr/>
          </p:nvSpPr>
          <p:spPr bwMode="gray">
            <a:xfrm>
              <a:off x="7100917" y="1131888"/>
              <a:ext cx="277257" cy="27807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7482214" y="1131888"/>
            <a:ext cx="277257" cy="278073"/>
            <a:chOff x="7482214" y="1131888"/>
            <a:chExt cx="277257" cy="278073"/>
          </a:xfrm>
        </p:grpSpPr>
        <p:sp>
          <p:nvSpPr>
            <p:cNvPr id="141" name="Freeform 326"/>
            <p:cNvSpPr>
              <a:spLocks noEditPoints="1"/>
            </p:cNvSpPr>
            <p:nvPr/>
          </p:nvSpPr>
          <p:spPr bwMode="gray">
            <a:xfrm>
              <a:off x="7482214" y="1131888"/>
              <a:ext cx="277257" cy="278073"/>
            </a:xfrm>
            <a:custGeom>
              <a:avLst/>
              <a:gdLst>
                <a:gd name="T0" fmla="*/ 256 w 512"/>
                <a:gd name="T1" fmla="*/ 0 h 512"/>
                <a:gd name="T2" fmla="*/ 0 w 512"/>
                <a:gd name="T3" fmla="*/ 256 h 512"/>
                <a:gd name="T4" fmla="*/ 256 w 512"/>
                <a:gd name="T5" fmla="*/ 512 h 512"/>
                <a:gd name="T6" fmla="*/ 512 w 512"/>
                <a:gd name="T7" fmla="*/ 256 h 512"/>
                <a:gd name="T8" fmla="*/ 256 w 512"/>
                <a:gd name="T9" fmla="*/ 0 h 512"/>
                <a:gd name="T10" fmla="*/ 256 w 512"/>
                <a:gd name="T11" fmla="*/ 490 h 512"/>
                <a:gd name="T12" fmla="*/ 21 w 512"/>
                <a:gd name="T13" fmla="*/ 256 h 512"/>
                <a:gd name="T14" fmla="*/ 256 w 512"/>
                <a:gd name="T15" fmla="*/ 21 h 512"/>
                <a:gd name="T16" fmla="*/ 490 w 512"/>
                <a:gd name="T17" fmla="*/ 256 h 512"/>
                <a:gd name="T18" fmla="*/ 256 w 512"/>
                <a:gd name="T19" fmla="*/ 49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  <a:moveTo>
                    <a:pt x="256" y="490"/>
                  </a:move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142" name="Freeform 327"/>
            <p:cNvSpPr>
              <a:spLocks noEditPoints="1"/>
            </p:cNvSpPr>
            <p:nvPr/>
          </p:nvSpPr>
          <p:spPr bwMode="gray">
            <a:xfrm>
              <a:off x="7545820" y="1184078"/>
              <a:ext cx="153307" cy="173694"/>
            </a:xfrm>
            <a:custGeom>
              <a:avLst/>
              <a:gdLst>
                <a:gd name="T0" fmla="*/ 149 w 284"/>
                <a:gd name="T1" fmla="*/ 106 h 320"/>
                <a:gd name="T2" fmla="*/ 149 w 284"/>
                <a:gd name="T3" fmla="*/ 181 h 320"/>
                <a:gd name="T4" fmla="*/ 139 w 284"/>
                <a:gd name="T5" fmla="*/ 192 h 320"/>
                <a:gd name="T6" fmla="*/ 128 w 284"/>
                <a:gd name="T7" fmla="*/ 181 h 320"/>
                <a:gd name="T8" fmla="*/ 128 w 284"/>
                <a:gd name="T9" fmla="*/ 106 h 320"/>
                <a:gd name="T10" fmla="*/ 139 w 284"/>
                <a:gd name="T11" fmla="*/ 96 h 320"/>
                <a:gd name="T12" fmla="*/ 149 w 284"/>
                <a:gd name="T13" fmla="*/ 106 h 320"/>
                <a:gd name="T14" fmla="*/ 280 w 284"/>
                <a:gd name="T15" fmla="*/ 64 h 320"/>
                <a:gd name="T16" fmla="*/ 280 w 284"/>
                <a:gd name="T17" fmla="*/ 79 h 320"/>
                <a:gd name="T18" fmla="*/ 272 w 284"/>
                <a:gd name="T19" fmla="*/ 82 h 320"/>
                <a:gd name="T20" fmla="*/ 265 w 284"/>
                <a:gd name="T21" fmla="*/ 79 h 320"/>
                <a:gd name="T22" fmla="*/ 250 w 284"/>
                <a:gd name="T23" fmla="*/ 64 h 320"/>
                <a:gd name="T24" fmla="*/ 233 w 284"/>
                <a:gd name="T25" fmla="*/ 80 h 320"/>
                <a:gd name="T26" fmla="*/ 277 w 284"/>
                <a:gd name="T27" fmla="*/ 181 h 320"/>
                <a:gd name="T28" fmla="*/ 139 w 284"/>
                <a:gd name="T29" fmla="*/ 320 h 320"/>
                <a:gd name="T30" fmla="*/ 0 w 284"/>
                <a:gd name="T31" fmla="*/ 181 h 320"/>
                <a:gd name="T32" fmla="*/ 128 w 284"/>
                <a:gd name="T33" fmla="*/ 43 h 320"/>
                <a:gd name="T34" fmla="*/ 128 w 284"/>
                <a:gd name="T35" fmla="*/ 21 h 320"/>
                <a:gd name="T36" fmla="*/ 107 w 284"/>
                <a:gd name="T37" fmla="*/ 21 h 320"/>
                <a:gd name="T38" fmla="*/ 96 w 284"/>
                <a:gd name="T39" fmla="*/ 10 h 320"/>
                <a:gd name="T40" fmla="*/ 107 w 284"/>
                <a:gd name="T41" fmla="*/ 0 h 320"/>
                <a:gd name="T42" fmla="*/ 171 w 284"/>
                <a:gd name="T43" fmla="*/ 0 h 320"/>
                <a:gd name="T44" fmla="*/ 181 w 284"/>
                <a:gd name="T45" fmla="*/ 10 h 320"/>
                <a:gd name="T46" fmla="*/ 171 w 284"/>
                <a:gd name="T47" fmla="*/ 21 h 320"/>
                <a:gd name="T48" fmla="*/ 149 w 284"/>
                <a:gd name="T49" fmla="*/ 21 h 320"/>
                <a:gd name="T50" fmla="*/ 149 w 284"/>
                <a:gd name="T51" fmla="*/ 43 h 320"/>
                <a:gd name="T52" fmla="*/ 217 w 284"/>
                <a:gd name="T53" fmla="*/ 67 h 320"/>
                <a:gd name="T54" fmla="*/ 235 w 284"/>
                <a:gd name="T55" fmla="*/ 49 h 320"/>
                <a:gd name="T56" fmla="*/ 220 w 284"/>
                <a:gd name="T57" fmla="*/ 33 h 320"/>
                <a:gd name="T58" fmla="*/ 220 w 284"/>
                <a:gd name="T59" fmla="*/ 18 h 320"/>
                <a:gd name="T60" fmla="*/ 235 w 284"/>
                <a:gd name="T61" fmla="*/ 18 h 320"/>
                <a:gd name="T62" fmla="*/ 280 w 284"/>
                <a:gd name="T63" fmla="*/ 64 h 320"/>
                <a:gd name="T64" fmla="*/ 139 w 284"/>
                <a:gd name="T65" fmla="*/ 64 h 320"/>
                <a:gd name="T66" fmla="*/ 21 w 284"/>
                <a:gd name="T67" fmla="*/ 181 h 320"/>
                <a:gd name="T68" fmla="*/ 139 w 284"/>
                <a:gd name="T69" fmla="*/ 298 h 320"/>
                <a:gd name="T70" fmla="*/ 256 w 284"/>
                <a:gd name="T71" fmla="*/ 181 h 320"/>
                <a:gd name="T72" fmla="*/ 139 w 284"/>
                <a:gd name="T73" fmla="*/ 64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4" h="320">
                  <a:moveTo>
                    <a:pt x="149" y="106"/>
                  </a:moveTo>
                  <a:cubicBezTo>
                    <a:pt x="149" y="181"/>
                    <a:pt x="149" y="181"/>
                    <a:pt x="149" y="181"/>
                  </a:cubicBezTo>
                  <a:cubicBezTo>
                    <a:pt x="149" y="187"/>
                    <a:pt x="145" y="192"/>
                    <a:pt x="139" y="192"/>
                  </a:cubicBezTo>
                  <a:cubicBezTo>
                    <a:pt x="133" y="192"/>
                    <a:pt x="128" y="187"/>
                    <a:pt x="128" y="181"/>
                  </a:cubicBezTo>
                  <a:cubicBezTo>
                    <a:pt x="128" y="106"/>
                    <a:pt x="128" y="106"/>
                    <a:pt x="128" y="106"/>
                  </a:cubicBezTo>
                  <a:cubicBezTo>
                    <a:pt x="128" y="100"/>
                    <a:pt x="133" y="96"/>
                    <a:pt x="139" y="96"/>
                  </a:cubicBezTo>
                  <a:cubicBezTo>
                    <a:pt x="145" y="96"/>
                    <a:pt x="149" y="100"/>
                    <a:pt x="149" y="106"/>
                  </a:cubicBezTo>
                  <a:close/>
                  <a:moveTo>
                    <a:pt x="280" y="64"/>
                  </a:moveTo>
                  <a:cubicBezTo>
                    <a:pt x="284" y="68"/>
                    <a:pt x="284" y="75"/>
                    <a:pt x="280" y="79"/>
                  </a:cubicBezTo>
                  <a:cubicBezTo>
                    <a:pt x="278" y="81"/>
                    <a:pt x="275" y="82"/>
                    <a:pt x="272" y="82"/>
                  </a:cubicBezTo>
                  <a:cubicBezTo>
                    <a:pt x="270" y="82"/>
                    <a:pt x="267" y="81"/>
                    <a:pt x="265" y="79"/>
                  </a:cubicBezTo>
                  <a:cubicBezTo>
                    <a:pt x="250" y="64"/>
                    <a:pt x="250" y="64"/>
                    <a:pt x="250" y="64"/>
                  </a:cubicBezTo>
                  <a:cubicBezTo>
                    <a:pt x="233" y="80"/>
                    <a:pt x="233" y="80"/>
                    <a:pt x="233" y="80"/>
                  </a:cubicBezTo>
                  <a:cubicBezTo>
                    <a:pt x="260" y="105"/>
                    <a:pt x="277" y="141"/>
                    <a:pt x="277" y="181"/>
                  </a:cubicBezTo>
                  <a:cubicBezTo>
                    <a:pt x="277" y="257"/>
                    <a:pt x="215" y="320"/>
                    <a:pt x="139" y="320"/>
                  </a:cubicBezTo>
                  <a:cubicBezTo>
                    <a:pt x="62" y="320"/>
                    <a:pt x="0" y="257"/>
                    <a:pt x="0" y="181"/>
                  </a:cubicBezTo>
                  <a:cubicBezTo>
                    <a:pt x="0" y="108"/>
                    <a:pt x="57" y="48"/>
                    <a:pt x="128" y="43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1" y="21"/>
                    <a:pt x="96" y="16"/>
                    <a:pt x="96" y="10"/>
                  </a:cubicBezTo>
                  <a:cubicBezTo>
                    <a:pt x="96" y="4"/>
                    <a:pt x="101" y="0"/>
                    <a:pt x="107" y="0"/>
                  </a:cubicBezTo>
                  <a:cubicBezTo>
                    <a:pt x="171" y="0"/>
                    <a:pt x="171" y="0"/>
                    <a:pt x="171" y="0"/>
                  </a:cubicBezTo>
                  <a:cubicBezTo>
                    <a:pt x="177" y="0"/>
                    <a:pt x="181" y="4"/>
                    <a:pt x="181" y="10"/>
                  </a:cubicBezTo>
                  <a:cubicBezTo>
                    <a:pt x="181" y="16"/>
                    <a:pt x="177" y="21"/>
                    <a:pt x="171" y="21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74" y="45"/>
                    <a:pt x="197" y="53"/>
                    <a:pt x="217" y="67"/>
                  </a:cubicBezTo>
                  <a:cubicBezTo>
                    <a:pt x="235" y="49"/>
                    <a:pt x="235" y="49"/>
                    <a:pt x="235" y="49"/>
                  </a:cubicBezTo>
                  <a:cubicBezTo>
                    <a:pt x="220" y="33"/>
                    <a:pt x="220" y="33"/>
                    <a:pt x="220" y="33"/>
                  </a:cubicBezTo>
                  <a:cubicBezTo>
                    <a:pt x="215" y="29"/>
                    <a:pt x="215" y="23"/>
                    <a:pt x="220" y="18"/>
                  </a:cubicBezTo>
                  <a:cubicBezTo>
                    <a:pt x="224" y="14"/>
                    <a:pt x="231" y="14"/>
                    <a:pt x="235" y="18"/>
                  </a:cubicBezTo>
                  <a:lnTo>
                    <a:pt x="280" y="64"/>
                  </a:lnTo>
                  <a:close/>
                  <a:moveTo>
                    <a:pt x="139" y="64"/>
                  </a:moveTo>
                  <a:cubicBezTo>
                    <a:pt x="74" y="64"/>
                    <a:pt x="21" y="116"/>
                    <a:pt x="21" y="181"/>
                  </a:cubicBezTo>
                  <a:cubicBezTo>
                    <a:pt x="21" y="246"/>
                    <a:pt x="74" y="298"/>
                    <a:pt x="139" y="298"/>
                  </a:cubicBezTo>
                  <a:cubicBezTo>
                    <a:pt x="203" y="298"/>
                    <a:pt x="256" y="246"/>
                    <a:pt x="256" y="181"/>
                  </a:cubicBezTo>
                  <a:cubicBezTo>
                    <a:pt x="256" y="116"/>
                    <a:pt x="203" y="64"/>
                    <a:pt x="139" y="64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7863511" y="1131888"/>
            <a:ext cx="276534" cy="275723"/>
            <a:chOff x="7863511" y="1131888"/>
            <a:chExt cx="276534" cy="275723"/>
          </a:xfrm>
        </p:grpSpPr>
        <p:sp>
          <p:nvSpPr>
            <p:cNvPr id="144" name="Freeform 236"/>
            <p:cNvSpPr>
              <a:spLocks noEditPoints="1"/>
            </p:cNvSpPr>
            <p:nvPr/>
          </p:nvSpPr>
          <p:spPr bwMode="gray">
            <a:xfrm>
              <a:off x="7932442" y="1200819"/>
              <a:ext cx="138672" cy="137862"/>
            </a:xfrm>
            <a:custGeom>
              <a:avLst/>
              <a:gdLst>
                <a:gd name="T0" fmla="*/ 245 w 256"/>
                <a:gd name="T1" fmla="*/ 0 h 256"/>
                <a:gd name="T2" fmla="*/ 10 w 256"/>
                <a:gd name="T3" fmla="*/ 0 h 256"/>
                <a:gd name="T4" fmla="*/ 0 w 256"/>
                <a:gd name="T5" fmla="*/ 10 h 256"/>
                <a:gd name="T6" fmla="*/ 0 w 256"/>
                <a:gd name="T7" fmla="*/ 245 h 256"/>
                <a:gd name="T8" fmla="*/ 10 w 256"/>
                <a:gd name="T9" fmla="*/ 256 h 256"/>
                <a:gd name="T10" fmla="*/ 245 w 256"/>
                <a:gd name="T11" fmla="*/ 256 h 256"/>
                <a:gd name="T12" fmla="*/ 256 w 256"/>
                <a:gd name="T13" fmla="*/ 245 h 256"/>
                <a:gd name="T14" fmla="*/ 256 w 256"/>
                <a:gd name="T15" fmla="*/ 10 h 256"/>
                <a:gd name="T16" fmla="*/ 245 w 256"/>
                <a:gd name="T17" fmla="*/ 0 h 256"/>
                <a:gd name="T18" fmla="*/ 234 w 256"/>
                <a:gd name="T19" fmla="*/ 234 h 256"/>
                <a:gd name="T20" fmla="*/ 21 w 256"/>
                <a:gd name="T21" fmla="*/ 234 h 256"/>
                <a:gd name="T22" fmla="*/ 21 w 256"/>
                <a:gd name="T23" fmla="*/ 21 h 256"/>
                <a:gd name="T24" fmla="*/ 234 w 256"/>
                <a:gd name="T25" fmla="*/ 21 h 256"/>
                <a:gd name="T26" fmla="*/ 234 w 256"/>
                <a:gd name="T27" fmla="*/ 234 h 256"/>
                <a:gd name="T28" fmla="*/ 160 w 256"/>
                <a:gd name="T29" fmla="*/ 64 h 256"/>
                <a:gd name="T30" fmla="*/ 181 w 256"/>
                <a:gd name="T31" fmla="*/ 42 h 256"/>
                <a:gd name="T32" fmla="*/ 202 w 256"/>
                <a:gd name="T33" fmla="*/ 64 h 256"/>
                <a:gd name="T34" fmla="*/ 181 w 256"/>
                <a:gd name="T35" fmla="*/ 85 h 256"/>
                <a:gd name="T36" fmla="*/ 160 w 256"/>
                <a:gd name="T37" fmla="*/ 64 h 256"/>
                <a:gd name="T38" fmla="*/ 160 w 256"/>
                <a:gd name="T39" fmla="*/ 128 h 256"/>
                <a:gd name="T40" fmla="*/ 181 w 256"/>
                <a:gd name="T41" fmla="*/ 106 h 256"/>
                <a:gd name="T42" fmla="*/ 202 w 256"/>
                <a:gd name="T43" fmla="*/ 128 h 256"/>
                <a:gd name="T44" fmla="*/ 181 w 256"/>
                <a:gd name="T45" fmla="*/ 149 h 256"/>
                <a:gd name="T46" fmla="*/ 160 w 256"/>
                <a:gd name="T47" fmla="*/ 128 h 256"/>
                <a:gd name="T48" fmla="*/ 160 w 256"/>
                <a:gd name="T49" fmla="*/ 192 h 256"/>
                <a:gd name="T50" fmla="*/ 181 w 256"/>
                <a:gd name="T51" fmla="*/ 170 h 256"/>
                <a:gd name="T52" fmla="*/ 202 w 256"/>
                <a:gd name="T53" fmla="*/ 192 h 256"/>
                <a:gd name="T54" fmla="*/ 181 w 256"/>
                <a:gd name="T55" fmla="*/ 213 h 256"/>
                <a:gd name="T56" fmla="*/ 160 w 256"/>
                <a:gd name="T57" fmla="*/ 192 h 256"/>
                <a:gd name="T58" fmla="*/ 53 w 256"/>
                <a:gd name="T59" fmla="*/ 192 h 256"/>
                <a:gd name="T60" fmla="*/ 74 w 256"/>
                <a:gd name="T61" fmla="*/ 170 h 256"/>
                <a:gd name="T62" fmla="*/ 96 w 256"/>
                <a:gd name="T63" fmla="*/ 192 h 256"/>
                <a:gd name="T64" fmla="*/ 74 w 256"/>
                <a:gd name="T65" fmla="*/ 213 h 256"/>
                <a:gd name="T66" fmla="*/ 53 w 256"/>
                <a:gd name="T67" fmla="*/ 192 h 256"/>
                <a:gd name="T68" fmla="*/ 53 w 256"/>
                <a:gd name="T69" fmla="*/ 128 h 256"/>
                <a:gd name="T70" fmla="*/ 74 w 256"/>
                <a:gd name="T71" fmla="*/ 106 h 256"/>
                <a:gd name="T72" fmla="*/ 96 w 256"/>
                <a:gd name="T73" fmla="*/ 128 h 256"/>
                <a:gd name="T74" fmla="*/ 74 w 256"/>
                <a:gd name="T75" fmla="*/ 149 h 256"/>
                <a:gd name="T76" fmla="*/ 53 w 256"/>
                <a:gd name="T77" fmla="*/ 128 h 256"/>
                <a:gd name="T78" fmla="*/ 53 w 256"/>
                <a:gd name="T79" fmla="*/ 64 h 256"/>
                <a:gd name="T80" fmla="*/ 74 w 256"/>
                <a:gd name="T81" fmla="*/ 42 h 256"/>
                <a:gd name="T82" fmla="*/ 96 w 256"/>
                <a:gd name="T83" fmla="*/ 64 h 256"/>
                <a:gd name="T84" fmla="*/ 74 w 256"/>
                <a:gd name="T85" fmla="*/ 85 h 256"/>
                <a:gd name="T86" fmla="*/ 53 w 256"/>
                <a:gd name="T87" fmla="*/ 6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6" h="256">
                  <a:moveTo>
                    <a:pt x="24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51"/>
                    <a:pt x="4" y="256"/>
                    <a:pt x="10" y="256"/>
                  </a:cubicBezTo>
                  <a:cubicBezTo>
                    <a:pt x="245" y="256"/>
                    <a:pt x="245" y="256"/>
                    <a:pt x="245" y="256"/>
                  </a:cubicBezTo>
                  <a:cubicBezTo>
                    <a:pt x="251" y="256"/>
                    <a:pt x="256" y="251"/>
                    <a:pt x="256" y="245"/>
                  </a:cubicBezTo>
                  <a:cubicBezTo>
                    <a:pt x="256" y="10"/>
                    <a:pt x="256" y="10"/>
                    <a:pt x="256" y="10"/>
                  </a:cubicBezTo>
                  <a:cubicBezTo>
                    <a:pt x="256" y="4"/>
                    <a:pt x="251" y="0"/>
                    <a:pt x="245" y="0"/>
                  </a:cubicBezTo>
                  <a:close/>
                  <a:moveTo>
                    <a:pt x="234" y="234"/>
                  </a:moveTo>
                  <a:cubicBezTo>
                    <a:pt x="21" y="234"/>
                    <a:pt x="21" y="234"/>
                    <a:pt x="21" y="234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34" y="21"/>
                    <a:pt x="234" y="21"/>
                    <a:pt x="234" y="21"/>
                  </a:cubicBezTo>
                  <a:lnTo>
                    <a:pt x="234" y="234"/>
                  </a:lnTo>
                  <a:close/>
                  <a:moveTo>
                    <a:pt x="160" y="64"/>
                  </a:moveTo>
                  <a:cubicBezTo>
                    <a:pt x="160" y="52"/>
                    <a:pt x="169" y="42"/>
                    <a:pt x="181" y="42"/>
                  </a:cubicBezTo>
                  <a:cubicBezTo>
                    <a:pt x="193" y="42"/>
                    <a:pt x="202" y="52"/>
                    <a:pt x="202" y="64"/>
                  </a:cubicBezTo>
                  <a:cubicBezTo>
                    <a:pt x="202" y="75"/>
                    <a:pt x="193" y="85"/>
                    <a:pt x="181" y="85"/>
                  </a:cubicBezTo>
                  <a:cubicBezTo>
                    <a:pt x="169" y="85"/>
                    <a:pt x="160" y="75"/>
                    <a:pt x="160" y="64"/>
                  </a:cubicBezTo>
                  <a:close/>
                  <a:moveTo>
                    <a:pt x="160" y="128"/>
                  </a:moveTo>
                  <a:cubicBezTo>
                    <a:pt x="160" y="116"/>
                    <a:pt x="169" y="106"/>
                    <a:pt x="181" y="106"/>
                  </a:cubicBezTo>
                  <a:cubicBezTo>
                    <a:pt x="193" y="106"/>
                    <a:pt x="202" y="116"/>
                    <a:pt x="202" y="128"/>
                  </a:cubicBezTo>
                  <a:cubicBezTo>
                    <a:pt x="202" y="139"/>
                    <a:pt x="193" y="149"/>
                    <a:pt x="181" y="149"/>
                  </a:cubicBezTo>
                  <a:cubicBezTo>
                    <a:pt x="169" y="149"/>
                    <a:pt x="160" y="139"/>
                    <a:pt x="160" y="128"/>
                  </a:cubicBezTo>
                  <a:close/>
                  <a:moveTo>
                    <a:pt x="160" y="192"/>
                  </a:moveTo>
                  <a:cubicBezTo>
                    <a:pt x="160" y="180"/>
                    <a:pt x="169" y="170"/>
                    <a:pt x="181" y="170"/>
                  </a:cubicBezTo>
                  <a:cubicBezTo>
                    <a:pt x="193" y="170"/>
                    <a:pt x="202" y="180"/>
                    <a:pt x="202" y="192"/>
                  </a:cubicBezTo>
                  <a:cubicBezTo>
                    <a:pt x="202" y="203"/>
                    <a:pt x="193" y="213"/>
                    <a:pt x="181" y="213"/>
                  </a:cubicBezTo>
                  <a:cubicBezTo>
                    <a:pt x="169" y="213"/>
                    <a:pt x="160" y="203"/>
                    <a:pt x="160" y="192"/>
                  </a:cubicBezTo>
                  <a:close/>
                  <a:moveTo>
                    <a:pt x="53" y="192"/>
                  </a:moveTo>
                  <a:cubicBezTo>
                    <a:pt x="53" y="180"/>
                    <a:pt x="63" y="170"/>
                    <a:pt x="74" y="170"/>
                  </a:cubicBezTo>
                  <a:cubicBezTo>
                    <a:pt x="86" y="170"/>
                    <a:pt x="96" y="180"/>
                    <a:pt x="96" y="192"/>
                  </a:cubicBezTo>
                  <a:cubicBezTo>
                    <a:pt x="96" y="203"/>
                    <a:pt x="86" y="213"/>
                    <a:pt x="74" y="213"/>
                  </a:cubicBezTo>
                  <a:cubicBezTo>
                    <a:pt x="63" y="213"/>
                    <a:pt x="53" y="203"/>
                    <a:pt x="53" y="192"/>
                  </a:cubicBezTo>
                  <a:close/>
                  <a:moveTo>
                    <a:pt x="53" y="128"/>
                  </a:moveTo>
                  <a:cubicBezTo>
                    <a:pt x="53" y="116"/>
                    <a:pt x="63" y="106"/>
                    <a:pt x="74" y="106"/>
                  </a:cubicBezTo>
                  <a:cubicBezTo>
                    <a:pt x="86" y="106"/>
                    <a:pt x="96" y="116"/>
                    <a:pt x="96" y="128"/>
                  </a:cubicBezTo>
                  <a:cubicBezTo>
                    <a:pt x="96" y="139"/>
                    <a:pt x="86" y="149"/>
                    <a:pt x="74" y="149"/>
                  </a:cubicBezTo>
                  <a:cubicBezTo>
                    <a:pt x="63" y="149"/>
                    <a:pt x="53" y="139"/>
                    <a:pt x="53" y="128"/>
                  </a:cubicBezTo>
                  <a:close/>
                  <a:moveTo>
                    <a:pt x="53" y="64"/>
                  </a:moveTo>
                  <a:cubicBezTo>
                    <a:pt x="53" y="52"/>
                    <a:pt x="63" y="42"/>
                    <a:pt x="74" y="42"/>
                  </a:cubicBezTo>
                  <a:cubicBezTo>
                    <a:pt x="86" y="42"/>
                    <a:pt x="96" y="52"/>
                    <a:pt x="96" y="64"/>
                  </a:cubicBezTo>
                  <a:cubicBezTo>
                    <a:pt x="96" y="75"/>
                    <a:pt x="86" y="85"/>
                    <a:pt x="74" y="85"/>
                  </a:cubicBezTo>
                  <a:cubicBezTo>
                    <a:pt x="63" y="85"/>
                    <a:pt x="53" y="75"/>
                    <a:pt x="53" y="64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145" name="Freeform 237"/>
            <p:cNvSpPr>
              <a:spLocks noEditPoints="1"/>
            </p:cNvSpPr>
            <p:nvPr/>
          </p:nvSpPr>
          <p:spPr bwMode="gray">
            <a:xfrm>
              <a:off x="7863511" y="1131888"/>
              <a:ext cx="276534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244085" y="1131888"/>
            <a:ext cx="275723" cy="275723"/>
            <a:chOff x="8244085" y="1131888"/>
            <a:chExt cx="275723" cy="275723"/>
          </a:xfrm>
        </p:grpSpPr>
        <p:sp>
          <p:nvSpPr>
            <p:cNvPr id="147" name="Freeform 40"/>
            <p:cNvSpPr>
              <a:spLocks noEditPoints="1"/>
            </p:cNvSpPr>
            <p:nvPr/>
          </p:nvSpPr>
          <p:spPr bwMode="gray">
            <a:xfrm>
              <a:off x="8244085" y="1131888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148" name="Freeform 41"/>
            <p:cNvSpPr>
              <a:spLocks noEditPoints="1"/>
            </p:cNvSpPr>
            <p:nvPr/>
          </p:nvSpPr>
          <p:spPr bwMode="gray">
            <a:xfrm>
              <a:off x="8297608" y="1179734"/>
              <a:ext cx="174354" cy="173543"/>
            </a:xfrm>
            <a:custGeom>
              <a:avLst/>
              <a:gdLst>
                <a:gd name="T0" fmla="*/ 168 w 324"/>
                <a:gd name="T1" fmla="*/ 177 h 322"/>
                <a:gd name="T2" fmla="*/ 123 w 324"/>
                <a:gd name="T3" fmla="*/ 143 h 322"/>
                <a:gd name="T4" fmla="*/ 65 w 324"/>
                <a:gd name="T5" fmla="*/ 142 h 322"/>
                <a:gd name="T6" fmla="*/ 18 w 324"/>
                <a:gd name="T7" fmla="*/ 175 h 322"/>
                <a:gd name="T8" fmla="*/ 0 w 324"/>
                <a:gd name="T9" fmla="*/ 229 h 322"/>
                <a:gd name="T10" fmla="*/ 17 w 324"/>
                <a:gd name="T11" fmla="*/ 284 h 322"/>
                <a:gd name="T12" fmla="*/ 63 w 324"/>
                <a:gd name="T13" fmla="*/ 319 h 322"/>
                <a:gd name="T14" fmla="*/ 115 w 324"/>
                <a:gd name="T15" fmla="*/ 320 h 322"/>
                <a:gd name="T16" fmla="*/ 145 w 324"/>
                <a:gd name="T17" fmla="*/ 294 h 322"/>
                <a:gd name="T18" fmla="*/ 172 w 324"/>
                <a:gd name="T19" fmla="*/ 252 h 322"/>
                <a:gd name="T20" fmla="*/ 146 w 324"/>
                <a:gd name="T21" fmla="*/ 249 h 322"/>
                <a:gd name="T22" fmla="*/ 125 w 324"/>
                <a:gd name="T23" fmla="*/ 277 h 322"/>
                <a:gd name="T24" fmla="*/ 92 w 324"/>
                <a:gd name="T25" fmla="*/ 284 h 322"/>
                <a:gd name="T26" fmla="*/ 69 w 324"/>
                <a:gd name="T27" fmla="*/ 293 h 322"/>
                <a:gd name="T28" fmla="*/ 37 w 324"/>
                <a:gd name="T29" fmla="*/ 267 h 322"/>
                <a:gd name="T30" fmla="*/ 26 w 324"/>
                <a:gd name="T31" fmla="*/ 227 h 322"/>
                <a:gd name="T32" fmla="*/ 41 w 324"/>
                <a:gd name="T33" fmla="*/ 189 h 322"/>
                <a:gd name="T34" fmla="*/ 76 w 324"/>
                <a:gd name="T35" fmla="*/ 168 h 322"/>
                <a:gd name="T36" fmla="*/ 115 w 324"/>
                <a:gd name="T37" fmla="*/ 164 h 322"/>
                <a:gd name="T38" fmla="*/ 150 w 324"/>
                <a:gd name="T39" fmla="*/ 190 h 322"/>
                <a:gd name="T40" fmla="*/ 163 w 324"/>
                <a:gd name="T41" fmla="*/ 232 h 322"/>
                <a:gd name="T42" fmla="*/ 61 w 324"/>
                <a:gd name="T43" fmla="*/ 214 h 322"/>
                <a:gd name="T44" fmla="*/ 103 w 324"/>
                <a:gd name="T45" fmla="*/ 265 h 322"/>
                <a:gd name="T46" fmla="*/ 105 w 324"/>
                <a:gd name="T47" fmla="*/ 237 h 322"/>
                <a:gd name="T48" fmla="*/ 80 w 324"/>
                <a:gd name="T49" fmla="*/ 224 h 322"/>
                <a:gd name="T50" fmla="*/ 106 w 324"/>
                <a:gd name="T51" fmla="*/ 226 h 322"/>
                <a:gd name="T52" fmla="*/ 308 w 324"/>
                <a:gd name="T53" fmla="*/ 62 h 322"/>
                <a:gd name="T54" fmla="*/ 276 w 324"/>
                <a:gd name="T55" fmla="*/ 23 h 322"/>
                <a:gd name="T56" fmla="*/ 227 w 324"/>
                <a:gd name="T57" fmla="*/ 10 h 322"/>
                <a:gd name="T58" fmla="*/ 180 w 324"/>
                <a:gd name="T59" fmla="*/ 29 h 322"/>
                <a:gd name="T60" fmla="*/ 152 w 324"/>
                <a:gd name="T61" fmla="*/ 71 h 322"/>
                <a:gd name="T62" fmla="*/ 155 w 324"/>
                <a:gd name="T63" fmla="*/ 122 h 322"/>
                <a:gd name="T64" fmla="*/ 187 w 324"/>
                <a:gd name="T65" fmla="*/ 161 h 322"/>
                <a:gd name="T66" fmla="*/ 236 w 324"/>
                <a:gd name="T67" fmla="*/ 174 h 322"/>
                <a:gd name="T68" fmla="*/ 276 w 324"/>
                <a:gd name="T69" fmla="*/ 156 h 322"/>
                <a:gd name="T70" fmla="*/ 305 w 324"/>
                <a:gd name="T71" fmla="*/ 117 h 322"/>
                <a:gd name="T72" fmla="*/ 298 w 324"/>
                <a:gd name="T73" fmla="*/ 96 h 322"/>
                <a:gd name="T74" fmla="*/ 283 w 324"/>
                <a:gd name="T75" fmla="*/ 134 h 322"/>
                <a:gd name="T76" fmla="*/ 248 w 324"/>
                <a:gd name="T77" fmla="*/ 155 h 322"/>
                <a:gd name="T78" fmla="*/ 209 w 324"/>
                <a:gd name="T79" fmla="*/ 158 h 322"/>
                <a:gd name="T80" fmla="*/ 174 w 324"/>
                <a:gd name="T81" fmla="*/ 132 h 322"/>
                <a:gd name="T82" fmla="*/ 161 w 324"/>
                <a:gd name="T83" fmla="*/ 91 h 322"/>
                <a:gd name="T84" fmla="*/ 175 w 324"/>
                <a:gd name="T85" fmla="*/ 50 h 322"/>
                <a:gd name="T86" fmla="*/ 211 w 324"/>
                <a:gd name="T87" fmla="*/ 26 h 322"/>
                <a:gd name="T88" fmla="*/ 250 w 324"/>
                <a:gd name="T89" fmla="*/ 30 h 322"/>
                <a:gd name="T90" fmla="*/ 284 w 324"/>
                <a:gd name="T91" fmla="*/ 51 h 322"/>
                <a:gd name="T92" fmla="*/ 298 w 324"/>
                <a:gd name="T93" fmla="*/ 90 h 322"/>
                <a:gd name="T94" fmla="*/ 221 w 324"/>
                <a:gd name="T95" fmla="*/ 58 h 322"/>
                <a:gd name="T96" fmla="*/ 231 w 324"/>
                <a:gd name="T97" fmla="*/ 128 h 322"/>
                <a:gd name="T98" fmla="*/ 248 w 324"/>
                <a:gd name="T99" fmla="*/ 61 h 322"/>
                <a:gd name="T100" fmla="*/ 218 w 324"/>
                <a:gd name="T101" fmla="*/ 96 h 322"/>
                <a:gd name="T102" fmla="*/ 238 w 324"/>
                <a:gd name="T103" fmla="*/ 79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4" h="322">
                  <a:moveTo>
                    <a:pt x="172" y="212"/>
                  </a:moveTo>
                  <a:cubicBezTo>
                    <a:pt x="171" y="211"/>
                    <a:pt x="168" y="209"/>
                    <a:pt x="167" y="208"/>
                  </a:cubicBezTo>
                  <a:cubicBezTo>
                    <a:pt x="167" y="206"/>
                    <a:pt x="168" y="203"/>
                    <a:pt x="169" y="201"/>
                  </a:cubicBezTo>
                  <a:cubicBezTo>
                    <a:pt x="171" y="194"/>
                    <a:pt x="174" y="185"/>
                    <a:pt x="168" y="177"/>
                  </a:cubicBezTo>
                  <a:cubicBezTo>
                    <a:pt x="163" y="169"/>
                    <a:pt x="153" y="169"/>
                    <a:pt x="146" y="169"/>
                  </a:cubicBezTo>
                  <a:cubicBezTo>
                    <a:pt x="144" y="169"/>
                    <a:pt x="141" y="168"/>
                    <a:pt x="139" y="168"/>
                  </a:cubicBezTo>
                  <a:cubicBezTo>
                    <a:pt x="139" y="167"/>
                    <a:pt x="138" y="164"/>
                    <a:pt x="137" y="162"/>
                  </a:cubicBezTo>
                  <a:cubicBezTo>
                    <a:pt x="135" y="155"/>
                    <a:pt x="132" y="146"/>
                    <a:pt x="123" y="143"/>
                  </a:cubicBezTo>
                  <a:cubicBezTo>
                    <a:pt x="114" y="140"/>
                    <a:pt x="105" y="145"/>
                    <a:pt x="100" y="149"/>
                  </a:cubicBezTo>
                  <a:cubicBezTo>
                    <a:pt x="98" y="150"/>
                    <a:pt x="95" y="152"/>
                    <a:pt x="94" y="153"/>
                  </a:cubicBezTo>
                  <a:cubicBezTo>
                    <a:pt x="92" y="152"/>
                    <a:pt x="90" y="150"/>
                    <a:pt x="88" y="149"/>
                  </a:cubicBezTo>
                  <a:cubicBezTo>
                    <a:pt x="83" y="145"/>
                    <a:pt x="74" y="139"/>
                    <a:pt x="65" y="142"/>
                  </a:cubicBezTo>
                  <a:cubicBezTo>
                    <a:pt x="56" y="145"/>
                    <a:pt x="53" y="154"/>
                    <a:pt x="50" y="161"/>
                  </a:cubicBezTo>
                  <a:cubicBezTo>
                    <a:pt x="49" y="163"/>
                    <a:pt x="48" y="166"/>
                    <a:pt x="48" y="167"/>
                  </a:cubicBezTo>
                  <a:cubicBezTo>
                    <a:pt x="46" y="167"/>
                    <a:pt x="43" y="167"/>
                    <a:pt x="41" y="167"/>
                  </a:cubicBezTo>
                  <a:cubicBezTo>
                    <a:pt x="34" y="167"/>
                    <a:pt x="24" y="168"/>
                    <a:pt x="18" y="175"/>
                  </a:cubicBezTo>
                  <a:cubicBezTo>
                    <a:pt x="13" y="183"/>
                    <a:pt x="15" y="192"/>
                    <a:pt x="17" y="199"/>
                  </a:cubicBezTo>
                  <a:cubicBezTo>
                    <a:pt x="18" y="201"/>
                    <a:pt x="19" y="204"/>
                    <a:pt x="19" y="206"/>
                  </a:cubicBezTo>
                  <a:cubicBezTo>
                    <a:pt x="18" y="207"/>
                    <a:pt x="15" y="209"/>
                    <a:pt x="14" y="210"/>
                  </a:cubicBezTo>
                  <a:cubicBezTo>
                    <a:pt x="8" y="214"/>
                    <a:pt x="0" y="220"/>
                    <a:pt x="0" y="229"/>
                  </a:cubicBezTo>
                  <a:cubicBezTo>
                    <a:pt x="0" y="239"/>
                    <a:pt x="7" y="245"/>
                    <a:pt x="13" y="249"/>
                  </a:cubicBezTo>
                  <a:cubicBezTo>
                    <a:pt x="15" y="251"/>
                    <a:pt x="18" y="253"/>
                    <a:pt x="18" y="253"/>
                  </a:cubicBezTo>
                  <a:cubicBezTo>
                    <a:pt x="18" y="255"/>
                    <a:pt x="17" y="258"/>
                    <a:pt x="16" y="261"/>
                  </a:cubicBezTo>
                  <a:cubicBezTo>
                    <a:pt x="14" y="268"/>
                    <a:pt x="11" y="277"/>
                    <a:pt x="17" y="284"/>
                  </a:cubicBezTo>
                  <a:cubicBezTo>
                    <a:pt x="22" y="292"/>
                    <a:pt x="32" y="292"/>
                    <a:pt x="39" y="293"/>
                  </a:cubicBezTo>
                  <a:cubicBezTo>
                    <a:pt x="41" y="293"/>
                    <a:pt x="44" y="293"/>
                    <a:pt x="46" y="293"/>
                  </a:cubicBezTo>
                  <a:cubicBezTo>
                    <a:pt x="47" y="295"/>
                    <a:pt x="48" y="298"/>
                    <a:pt x="48" y="299"/>
                  </a:cubicBezTo>
                  <a:cubicBezTo>
                    <a:pt x="51" y="306"/>
                    <a:pt x="54" y="315"/>
                    <a:pt x="63" y="319"/>
                  </a:cubicBezTo>
                  <a:cubicBezTo>
                    <a:pt x="72" y="322"/>
                    <a:pt x="80" y="316"/>
                    <a:pt x="86" y="312"/>
                  </a:cubicBezTo>
                  <a:cubicBezTo>
                    <a:pt x="87" y="311"/>
                    <a:pt x="90" y="309"/>
                    <a:pt x="92" y="309"/>
                  </a:cubicBezTo>
                  <a:cubicBezTo>
                    <a:pt x="93" y="309"/>
                    <a:pt x="95" y="311"/>
                    <a:pt x="97" y="312"/>
                  </a:cubicBezTo>
                  <a:cubicBezTo>
                    <a:pt x="102" y="316"/>
                    <a:pt x="108" y="320"/>
                    <a:pt x="115" y="320"/>
                  </a:cubicBezTo>
                  <a:cubicBezTo>
                    <a:pt x="117" y="320"/>
                    <a:pt x="118" y="320"/>
                    <a:pt x="120" y="319"/>
                  </a:cubicBezTo>
                  <a:cubicBezTo>
                    <a:pt x="129" y="316"/>
                    <a:pt x="133" y="307"/>
                    <a:pt x="135" y="300"/>
                  </a:cubicBezTo>
                  <a:cubicBezTo>
                    <a:pt x="136" y="298"/>
                    <a:pt x="137" y="296"/>
                    <a:pt x="138" y="294"/>
                  </a:cubicBezTo>
                  <a:cubicBezTo>
                    <a:pt x="139" y="294"/>
                    <a:pt x="142" y="294"/>
                    <a:pt x="145" y="294"/>
                  </a:cubicBezTo>
                  <a:cubicBezTo>
                    <a:pt x="152" y="294"/>
                    <a:pt x="161" y="294"/>
                    <a:pt x="167" y="286"/>
                  </a:cubicBezTo>
                  <a:cubicBezTo>
                    <a:pt x="173" y="279"/>
                    <a:pt x="170" y="269"/>
                    <a:pt x="168" y="262"/>
                  </a:cubicBezTo>
                  <a:cubicBezTo>
                    <a:pt x="168" y="260"/>
                    <a:pt x="167" y="257"/>
                    <a:pt x="167" y="256"/>
                  </a:cubicBezTo>
                  <a:cubicBezTo>
                    <a:pt x="168" y="255"/>
                    <a:pt x="170" y="253"/>
                    <a:pt x="172" y="252"/>
                  </a:cubicBezTo>
                  <a:cubicBezTo>
                    <a:pt x="177" y="247"/>
                    <a:pt x="185" y="242"/>
                    <a:pt x="185" y="232"/>
                  </a:cubicBezTo>
                  <a:cubicBezTo>
                    <a:pt x="186" y="223"/>
                    <a:pt x="178" y="217"/>
                    <a:pt x="172" y="212"/>
                  </a:cubicBezTo>
                  <a:close/>
                  <a:moveTo>
                    <a:pt x="159" y="235"/>
                  </a:moveTo>
                  <a:cubicBezTo>
                    <a:pt x="154" y="238"/>
                    <a:pt x="148" y="242"/>
                    <a:pt x="146" y="249"/>
                  </a:cubicBezTo>
                  <a:cubicBezTo>
                    <a:pt x="144" y="255"/>
                    <a:pt x="146" y="262"/>
                    <a:pt x="148" y="268"/>
                  </a:cubicBezTo>
                  <a:cubicBezTo>
                    <a:pt x="148" y="269"/>
                    <a:pt x="148" y="271"/>
                    <a:pt x="149" y="272"/>
                  </a:cubicBezTo>
                  <a:cubicBezTo>
                    <a:pt x="147" y="273"/>
                    <a:pt x="145" y="273"/>
                    <a:pt x="144" y="273"/>
                  </a:cubicBezTo>
                  <a:cubicBezTo>
                    <a:pt x="138" y="273"/>
                    <a:pt x="131" y="273"/>
                    <a:pt x="125" y="277"/>
                  </a:cubicBezTo>
                  <a:cubicBezTo>
                    <a:pt x="120" y="281"/>
                    <a:pt x="117" y="287"/>
                    <a:pt x="115" y="293"/>
                  </a:cubicBezTo>
                  <a:cubicBezTo>
                    <a:pt x="115" y="294"/>
                    <a:pt x="114" y="295"/>
                    <a:pt x="113" y="297"/>
                  </a:cubicBezTo>
                  <a:cubicBezTo>
                    <a:pt x="112" y="296"/>
                    <a:pt x="110" y="294"/>
                    <a:pt x="109" y="293"/>
                  </a:cubicBezTo>
                  <a:cubicBezTo>
                    <a:pt x="104" y="290"/>
                    <a:pt x="99" y="284"/>
                    <a:pt x="92" y="284"/>
                  </a:cubicBezTo>
                  <a:cubicBezTo>
                    <a:pt x="92" y="284"/>
                    <a:pt x="92" y="284"/>
                    <a:pt x="92" y="284"/>
                  </a:cubicBezTo>
                  <a:cubicBezTo>
                    <a:pt x="85" y="284"/>
                    <a:pt x="79" y="289"/>
                    <a:pt x="74" y="293"/>
                  </a:cubicBezTo>
                  <a:cubicBezTo>
                    <a:pt x="73" y="294"/>
                    <a:pt x="71" y="296"/>
                    <a:pt x="70" y="297"/>
                  </a:cubicBezTo>
                  <a:cubicBezTo>
                    <a:pt x="70" y="296"/>
                    <a:pt x="69" y="294"/>
                    <a:pt x="69" y="293"/>
                  </a:cubicBezTo>
                  <a:cubicBezTo>
                    <a:pt x="67" y="287"/>
                    <a:pt x="64" y="280"/>
                    <a:pt x="59" y="276"/>
                  </a:cubicBezTo>
                  <a:cubicBezTo>
                    <a:pt x="53" y="272"/>
                    <a:pt x="46" y="272"/>
                    <a:pt x="40" y="271"/>
                  </a:cubicBezTo>
                  <a:cubicBezTo>
                    <a:pt x="39" y="271"/>
                    <a:pt x="37" y="271"/>
                    <a:pt x="36" y="271"/>
                  </a:cubicBezTo>
                  <a:cubicBezTo>
                    <a:pt x="36" y="270"/>
                    <a:pt x="36" y="268"/>
                    <a:pt x="37" y="267"/>
                  </a:cubicBezTo>
                  <a:cubicBezTo>
                    <a:pt x="39" y="261"/>
                    <a:pt x="41" y="254"/>
                    <a:pt x="39" y="247"/>
                  </a:cubicBezTo>
                  <a:cubicBezTo>
                    <a:pt x="37" y="241"/>
                    <a:pt x="31" y="236"/>
                    <a:pt x="26" y="232"/>
                  </a:cubicBezTo>
                  <a:cubicBezTo>
                    <a:pt x="25" y="232"/>
                    <a:pt x="24" y="231"/>
                    <a:pt x="23" y="230"/>
                  </a:cubicBezTo>
                  <a:cubicBezTo>
                    <a:pt x="24" y="229"/>
                    <a:pt x="25" y="228"/>
                    <a:pt x="26" y="227"/>
                  </a:cubicBezTo>
                  <a:cubicBezTo>
                    <a:pt x="31" y="223"/>
                    <a:pt x="37" y="219"/>
                    <a:pt x="39" y="213"/>
                  </a:cubicBezTo>
                  <a:cubicBezTo>
                    <a:pt x="41" y="206"/>
                    <a:pt x="39" y="199"/>
                    <a:pt x="38" y="193"/>
                  </a:cubicBezTo>
                  <a:cubicBezTo>
                    <a:pt x="37" y="192"/>
                    <a:pt x="37" y="190"/>
                    <a:pt x="37" y="189"/>
                  </a:cubicBezTo>
                  <a:cubicBezTo>
                    <a:pt x="38" y="189"/>
                    <a:pt x="40" y="189"/>
                    <a:pt x="41" y="189"/>
                  </a:cubicBezTo>
                  <a:cubicBezTo>
                    <a:pt x="47" y="189"/>
                    <a:pt x="54" y="189"/>
                    <a:pt x="60" y="185"/>
                  </a:cubicBezTo>
                  <a:cubicBezTo>
                    <a:pt x="66" y="181"/>
                    <a:pt x="68" y="174"/>
                    <a:pt x="70" y="169"/>
                  </a:cubicBezTo>
                  <a:cubicBezTo>
                    <a:pt x="71" y="167"/>
                    <a:pt x="71" y="166"/>
                    <a:pt x="72" y="164"/>
                  </a:cubicBezTo>
                  <a:cubicBezTo>
                    <a:pt x="73" y="165"/>
                    <a:pt x="75" y="167"/>
                    <a:pt x="76" y="168"/>
                  </a:cubicBezTo>
                  <a:cubicBezTo>
                    <a:pt x="81" y="172"/>
                    <a:pt x="87" y="177"/>
                    <a:pt x="93" y="177"/>
                  </a:cubicBezTo>
                  <a:cubicBezTo>
                    <a:pt x="94" y="177"/>
                    <a:pt x="94" y="177"/>
                    <a:pt x="94" y="177"/>
                  </a:cubicBezTo>
                  <a:cubicBezTo>
                    <a:pt x="101" y="177"/>
                    <a:pt x="106" y="172"/>
                    <a:pt x="111" y="168"/>
                  </a:cubicBezTo>
                  <a:cubicBezTo>
                    <a:pt x="112" y="168"/>
                    <a:pt x="114" y="165"/>
                    <a:pt x="115" y="164"/>
                  </a:cubicBezTo>
                  <a:cubicBezTo>
                    <a:pt x="116" y="166"/>
                    <a:pt x="116" y="168"/>
                    <a:pt x="117" y="169"/>
                  </a:cubicBezTo>
                  <a:cubicBezTo>
                    <a:pt x="119" y="175"/>
                    <a:pt x="121" y="181"/>
                    <a:pt x="127" y="185"/>
                  </a:cubicBezTo>
                  <a:cubicBezTo>
                    <a:pt x="132" y="189"/>
                    <a:pt x="139" y="190"/>
                    <a:pt x="145" y="190"/>
                  </a:cubicBezTo>
                  <a:cubicBezTo>
                    <a:pt x="146" y="190"/>
                    <a:pt x="148" y="190"/>
                    <a:pt x="150" y="190"/>
                  </a:cubicBezTo>
                  <a:cubicBezTo>
                    <a:pt x="149" y="192"/>
                    <a:pt x="149" y="193"/>
                    <a:pt x="149" y="194"/>
                  </a:cubicBezTo>
                  <a:cubicBezTo>
                    <a:pt x="147" y="200"/>
                    <a:pt x="145" y="207"/>
                    <a:pt x="147" y="214"/>
                  </a:cubicBezTo>
                  <a:cubicBezTo>
                    <a:pt x="149" y="221"/>
                    <a:pt x="154" y="225"/>
                    <a:pt x="159" y="229"/>
                  </a:cubicBezTo>
                  <a:cubicBezTo>
                    <a:pt x="160" y="230"/>
                    <a:pt x="162" y="231"/>
                    <a:pt x="163" y="232"/>
                  </a:cubicBezTo>
                  <a:cubicBezTo>
                    <a:pt x="161" y="233"/>
                    <a:pt x="160" y="234"/>
                    <a:pt x="159" y="235"/>
                  </a:cubicBezTo>
                  <a:close/>
                  <a:moveTo>
                    <a:pt x="109" y="199"/>
                  </a:moveTo>
                  <a:cubicBezTo>
                    <a:pt x="101" y="195"/>
                    <a:pt x="91" y="194"/>
                    <a:pt x="82" y="197"/>
                  </a:cubicBezTo>
                  <a:cubicBezTo>
                    <a:pt x="73" y="200"/>
                    <a:pt x="66" y="206"/>
                    <a:pt x="61" y="214"/>
                  </a:cubicBezTo>
                  <a:cubicBezTo>
                    <a:pt x="57" y="223"/>
                    <a:pt x="56" y="232"/>
                    <a:pt x="59" y="241"/>
                  </a:cubicBezTo>
                  <a:cubicBezTo>
                    <a:pt x="62" y="250"/>
                    <a:pt x="68" y="258"/>
                    <a:pt x="76" y="262"/>
                  </a:cubicBezTo>
                  <a:cubicBezTo>
                    <a:pt x="81" y="265"/>
                    <a:pt x="87" y="266"/>
                    <a:pt x="93" y="266"/>
                  </a:cubicBezTo>
                  <a:cubicBezTo>
                    <a:pt x="96" y="266"/>
                    <a:pt x="100" y="266"/>
                    <a:pt x="103" y="265"/>
                  </a:cubicBezTo>
                  <a:cubicBezTo>
                    <a:pt x="112" y="262"/>
                    <a:pt x="120" y="256"/>
                    <a:pt x="124" y="247"/>
                  </a:cubicBezTo>
                  <a:cubicBezTo>
                    <a:pt x="129" y="239"/>
                    <a:pt x="129" y="229"/>
                    <a:pt x="127" y="220"/>
                  </a:cubicBezTo>
                  <a:cubicBezTo>
                    <a:pt x="124" y="211"/>
                    <a:pt x="118" y="204"/>
                    <a:pt x="109" y="199"/>
                  </a:cubicBezTo>
                  <a:close/>
                  <a:moveTo>
                    <a:pt x="105" y="237"/>
                  </a:moveTo>
                  <a:cubicBezTo>
                    <a:pt x="103" y="241"/>
                    <a:pt x="101" y="243"/>
                    <a:pt x="97" y="244"/>
                  </a:cubicBezTo>
                  <a:cubicBezTo>
                    <a:pt x="93" y="245"/>
                    <a:pt x="89" y="245"/>
                    <a:pt x="86" y="243"/>
                  </a:cubicBezTo>
                  <a:cubicBezTo>
                    <a:pt x="83" y="241"/>
                    <a:pt x="80" y="239"/>
                    <a:pt x="79" y="235"/>
                  </a:cubicBezTo>
                  <a:cubicBezTo>
                    <a:pt x="78" y="231"/>
                    <a:pt x="78" y="227"/>
                    <a:pt x="80" y="224"/>
                  </a:cubicBezTo>
                  <a:cubicBezTo>
                    <a:pt x="82" y="221"/>
                    <a:pt x="85" y="218"/>
                    <a:pt x="88" y="217"/>
                  </a:cubicBezTo>
                  <a:cubicBezTo>
                    <a:pt x="90" y="217"/>
                    <a:pt x="91" y="216"/>
                    <a:pt x="93" y="216"/>
                  </a:cubicBezTo>
                  <a:cubicBezTo>
                    <a:pt x="95" y="216"/>
                    <a:pt x="97" y="217"/>
                    <a:pt x="99" y="218"/>
                  </a:cubicBezTo>
                  <a:cubicBezTo>
                    <a:pt x="103" y="220"/>
                    <a:pt x="105" y="223"/>
                    <a:pt x="106" y="226"/>
                  </a:cubicBezTo>
                  <a:cubicBezTo>
                    <a:pt x="107" y="230"/>
                    <a:pt x="107" y="234"/>
                    <a:pt x="105" y="237"/>
                  </a:cubicBezTo>
                  <a:close/>
                  <a:moveTo>
                    <a:pt x="311" y="74"/>
                  </a:moveTo>
                  <a:cubicBezTo>
                    <a:pt x="309" y="72"/>
                    <a:pt x="307" y="70"/>
                    <a:pt x="306" y="69"/>
                  </a:cubicBezTo>
                  <a:cubicBezTo>
                    <a:pt x="306" y="67"/>
                    <a:pt x="307" y="64"/>
                    <a:pt x="308" y="62"/>
                  </a:cubicBezTo>
                  <a:cubicBezTo>
                    <a:pt x="310" y="55"/>
                    <a:pt x="313" y="46"/>
                    <a:pt x="307" y="38"/>
                  </a:cubicBezTo>
                  <a:cubicBezTo>
                    <a:pt x="302" y="31"/>
                    <a:pt x="292" y="30"/>
                    <a:pt x="285" y="30"/>
                  </a:cubicBezTo>
                  <a:cubicBezTo>
                    <a:pt x="283" y="30"/>
                    <a:pt x="280" y="30"/>
                    <a:pt x="278" y="29"/>
                  </a:cubicBezTo>
                  <a:cubicBezTo>
                    <a:pt x="277" y="28"/>
                    <a:pt x="276" y="25"/>
                    <a:pt x="276" y="23"/>
                  </a:cubicBezTo>
                  <a:cubicBezTo>
                    <a:pt x="273" y="16"/>
                    <a:pt x="270" y="7"/>
                    <a:pt x="261" y="4"/>
                  </a:cubicBezTo>
                  <a:cubicBezTo>
                    <a:pt x="252" y="1"/>
                    <a:pt x="244" y="6"/>
                    <a:pt x="238" y="10"/>
                  </a:cubicBezTo>
                  <a:cubicBezTo>
                    <a:pt x="237" y="12"/>
                    <a:pt x="234" y="13"/>
                    <a:pt x="232" y="14"/>
                  </a:cubicBezTo>
                  <a:cubicBezTo>
                    <a:pt x="231" y="13"/>
                    <a:pt x="229" y="12"/>
                    <a:pt x="227" y="10"/>
                  </a:cubicBezTo>
                  <a:cubicBezTo>
                    <a:pt x="221" y="6"/>
                    <a:pt x="213" y="0"/>
                    <a:pt x="204" y="3"/>
                  </a:cubicBezTo>
                  <a:cubicBezTo>
                    <a:pt x="195" y="6"/>
                    <a:pt x="191" y="16"/>
                    <a:pt x="189" y="22"/>
                  </a:cubicBezTo>
                  <a:cubicBezTo>
                    <a:pt x="188" y="24"/>
                    <a:pt x="187" y="27"/>
                    <a:pt x="186" y="28"/>
                  </a:cubicBezTo>
                  <a:cubicBezTo>
                    <a:pt x="185" y="29"/>
                    <a:pt x="182" y="29"/>
                    <a:pt x="180" y="29"/>
                  </a:cubicBezTo>
                  <a:cubicBezTo>
                    <a:pt x="172" y="29"/>
                    <a:pt x="163" y="29"/>
                    <a:pt x="157" y="36"/>
                  </a:cubicBezTo>
                  <a:cubicBezTo>
                    <a:pt x="151" y="44"/>
                    <a:pt x="154" y="53"/>
                    <a:pt x="156" y="60"/>
                  </a:cubicBezTo>
                  <a:cubicBezTo>
                    <a:pt x="156" y="62"/>
                    <a:pt x="157" y="65"/>
                    <a:pt x="157" y="67"/>
                  </a:cubicBezTo>
                  <a:cubicBezTo>
                    <a:pt x="156" y="68"/>
                    <a:pt x="154" y="70"/>
                    <a:pt x="152" y="71"/>
                  </a:cubicBezTo>
                  <a:cubicBezTo>
                    <a:pt x="147" y="75"/>
                    <a:pt x="139" y="81"/>
                    <a:pt x="139" y="91"/>
                  </a:cubicBezTo>
                  <a:cubicBezTo>
                    <a:pt x="138" y="100"/>
                    <a:pt x="146" y="106"/>
                    <a:pt x="152" y="110"/>
                  </a:cubicBezTo>
                  <a:cubicBezTo>
                    <a:pt x="153" y="112"/>
                    <a:pt x="156" y="114"/>
                    <a:pt x="157" y="115"/>
                  </a:cubicBezTo>
                  <a:cubicBezTo>
                    <a:pt x="157" y="116"/>
                    <a:pt x="156" y="120"/>
                    <a:pt x="155" y="122"/>
                  </a:cubicBezTo>
                  <a:cubicBezTo>
                    <a:pt x="153" y="129"/>
                    <a:pt x="150" y="138"/>
                    <a:pt x="156" y="146"/>
                  </a:cubicBezTo>
                  <a:cubicBezTo>
                    <a:pt x="161" y="153"/>
                    <a:pt x="171" y="154"/>
                    <a:pt x="178" y="154"/>
                  </a:cubicBezTo>
                  <a:cubicBezTo>
                    <a:pt x="180" y="154"/>
                    <a:pt x="183" y="154"/>
                    <a:pt x="185" y="155"/>
                  </a:cubicBezTo>
                  <a:cubicBezTo>
                    <a:pt x="185" y="156"/>
                    <a:pt x="186" y="159"/>
                    <a:pt x="187" y="161"/>
                  </a:cubicBezTo>
                  <a:cubicBezTo>
                    <a:pt x="189" y="168"/>
                    <a:pt x="192" y="177"/>
                    <a:pt x="201" y="180"/>
                  </a:cubicBezTo>
                  <a:cubicBezTo>
                    <a:pt x="210" y="183"/>
                    <a:pt x="218" y="178"/>
                    <a:pt x="224" y="174"/>
                  </a:cubicBezTo>
                  <a:cubicBezTo>
                    <a:pt x="226" y="172"/>
                    <a:pt x="229" y="171"/>
                    <a:pt x="230" y="170"/>
                  </a:cubicBezTo>
                  <a:cubicBezTo>
                    <a:pt x="232" y="171"/>
                    <a:pt x="234" y="172"/>
                    <a:pt x="236" y="174"/>
                  </a:cubicBezTo>
                  <a:cubicBezTo>
                    <a:pt x="240" y="177"/>
                    <a:pt x="247" y="181"/>
                    <a:pt x="254" y="181"/>
                  </a:cubicBezTo>
                  <a:cubicBezTo>
                    <a:pt x="255" y="181"/>
                    <a:pt x="257" y="181"/>
                    <a:pt x="259" y="181"/>
                  </a:cubicBezTo>
                  <a:cubicBezTo>
                    <a:pt x="268" y="178"/>
                    <a:pt x="271" y="168"/>
                    <a:pt x="274" y="162"/>
                  </a:cubicBezTo>
                  <a:cubicBezTo>
                    <a:pt x="275" y="160"/>
                    <a:pt x="276" y="157"/>
                    <a:pt x="276" y="156"/>
                  </a:cubicBezTo>
                  <a:cubicBezTo>
                    <a:pt x="278" y="155"/>
                    <a:pt x="281" y="155"/>
                    <a:pt x="283" y="155"/>
                  </a:cubicBezTo>
                  <a:cubicBezTo>
                    <a:pt x="290" y="155"/>
                    <a:pt x="300" y="155"/>
                    <a:pt x="306" y="148"/>
                  </a:cubicBezTo>
                  <a:cubicBezTo>
                    <a:pt x="311" y="140"/>
                    <a:pt x="309" y="131"/>
                    <a:pt x="307" y="124"/>
                  </a:cubicBezTo>
                  <a:cubicBezTo>
                    <a:pt x="306" y="122"/>
                    <a:pt x="305" y="119"/>
                    <a:pt x="305" y="117"/>
                  </a:cubicBezTo>
                  <a:cubicBezTo>
                    <a:pt x="306" y="116"/>
                    <a:pt x="309" y="114"/>
                    <a:pt x="310" y="113"/>
                  </a:cubicBezTo>
                  <a:cubicBezTo>
                    <a:pt x="316" y="109"/>
                    <a:pt x="324" y="103"/>
                    <a:pt x="324" y="93"/>
                  </a:cubicBezTo>
                  <a:cubicBezTo>
                    <a:pt x="324" y="84"/>
                    <a:pt x="317" y="78"/>
                    <a:pt x="311" y="74"/>
                  </a:cubicBezTo>
                  <a:close/>
                  <a:moveTo>
                    <a:pt x="298" y="96"/>
                  </a:moveTo>
                  <a:cubicBezTo>
                    <a:pt x="293" y="100"/>
                    <a:pt x="287" y="104"/>
                    <a:pt x="285" y="110"/>
                  </a:cubicBezTo>
                  <a:cubicBezTo>
                    <a:pt x="283" y="117"/>
                    <a:pt x="285" y="123"/>
                    <a:pt x="286" y="129"/>
                  </a:cubicBezTo>
                  <a:cubicBezTo>
                    <a:pt x="287" y="131"/>
                    <a:pt x="287" y="132"/>
                    <a:pt x="287" y="134"/>
                  </a:cubicBezTo>
                  <a:cubicBezTo>
                    <a:pt x="286" y="134"/>
                    <a:pt x="284" y="134"/>
                    <a:pt x="283" y="134"/>
                  </a:cubicBezTo>
                  <a:cubicBezTo>
                    <a:pt x="277" y="134"/>
                    <a:pt x="270" y="134"/>
                    <a:pt x="264" y="138"/>
                  </a:cubicBezTo>
                  <a:cubicBezTo>
                    <a:pt x="258" y="142"/>
                    <a:pt x="256" y="148"/>
                    <a:pt x="254" y="154"/>
                  </a:cubicBezTo>
                  <a:cubicBezTo>
                    <a:pt x="253" y="155"/>
                    <a:pt x="253" y="157"/>
                    <a:pt x="252" y="158"/>
                  </a:cubicBezTo>
                  <a:cubicBezTo>
                    <a:pt x="251" y="157"/>
                    <a:pt x="249" y="155"/>
                    <a:pt x="248" y="155"/>
                  </a:cubicBezTo>
                  <a:cubicBezTo>
                    <a:pt x="243" y="151"/>
                    <a:pt x="237" y="145"/>
                    <a:pt x="231" y="145"/>
                  </a:cubicBezTo>
                  <a:cubicBezTo>
                    <a:pt x="230" y="145"/>
                    <a:pt x="230" y="145"/>
                    <a:pt x="230" y="145"/>
                  </a:cubicBezTo>
                  <a:cubicBezTo>
                    <a:pt x="223" y="145"/>
                    <a:pt x="218" y="151"/>
                    <a:pt x="213" y="154"/>
                  </a:cubicBezTo>
                  <a:cubicBezTo>
                    <a:pt x="212" y="155"/>
                    <a:pt x="210" y="157"/>
                    <a:pt x="209" y="158"/>
                  </a:cubicBezTo>
                  <a:cubicBezTo>
                    <a:pt x="208" y="157"/>
                    <a:pt x="208" y="155"/>
                    <a:pt x="207" y="154"/>
                  </a:cubicBezTo>
                  <a:cubicBezTo>
                    <a:pt x="205" y="148"/>
                    <a:pt x="203" y="141"/>
                    <a:pt x="197" y="137"/>
                  </a:cubicBezTo>
                  <a:cubicBezTo>
                    <a:pt x="192" y="133"/>
                    <a:pt x="185" y="133"/>
                    <a:pt x="179" y="133"/>
                  </a:cubicBezTo>
                  <a:cubicBezTo>
                    <a:pt x="178" y="133"/>
                    <a:pt x="176" y="133"/>
                    <a:pt x="174" y="132"/>
                  </a:cubicBezTo>
                  <a:cubicBezTo>
                    <a:pt x="175" y="131"/>
                    <a:pt x="175" y="129"/>
                    <a:pt x="175" y="128"/>
                  </a:cubicBezTo>
                  <a:cubicBezTo>
                    <a:pt x="177" y="122"/>
                    <a:pt x="179" y="115"/>
                    <a:pt x="177" y="109"/>
                  </a:cubicBezTo>
                  <a:cubicBezTo>
                    <a:pt x="175" y="102"/>
                    <a:pt x="170" y="98"/>
                    <a:pt x="165" y="94"/>
                  </a:cubicBezTo>
                  <a:cubicBezTo>
                    <a:pt x="164" y="93"/>
                    <a:pt x="162" y="92"/>
                    <a:pt x="161" y="91"/>
                  </a:cubicBezTo>
                  <a:cubicBezTo>
                    <a:pt x="163" y="90"/>
                    <a:pt x="164" y="89"/>
                    <a:pt x="165" y="88"/>
                  </a:cubicBezTo>
                  <a:cubicBezTo>
                    <a:pt x="170" y="84"/>
                    <a:pt x="176" y="80"/>
                    <a:pt x="178" y="74"/>
                  </a:cubicBezTo>
                  <a:cubicBezTo>
                    <a:pt x="180" y="67"/>
                    <a:pt x="178" y="61"/>
                    <a:pt x="176" y="55"/>
                  </a:cubicBezTo>
                  <a:cubicBezTo>
                    <a:pt x="176" y="53"/>
                    <a:pt x="176" y="52"/>
                    <a:pt x="175" y="50"/>
                  </a:cubicBezTo>
                  <a:cubicBezTo>
                    <a:pt x="177" y="50"/>
                    <a:pt x="179" y="50"/>
                    <a:pt x="180" y="50"/>
                  </a:cubicBezTo>
                  <a:cubicBezTo>
                    <a:pt x="186" y="50"/>
                    <a:pt x="193" y="50"/>
                    <a:pt x="199" y="46"/>
                  </a:cubicBezTo>
                  <a:cubicBezTo>
                    <a:pt x="204" y="42"/>
                    <a:pt x="207" y="36"/>
                    <a:pt x="209" y="30"/>
                  </a:cubicBezTo>
                  <a:cubicBezTo>
                    <a:pt x="209" y="29"/>
                    <a:pt x="210" y="27"/>
                    <a:pt x="211" y="26"/>
                  </a:cubicBezTo>
                  <a:cubicBezTo>
                    <a:pt x="212" y="27"/>
                    <a:pt x="214" y="29"/>
                    <a:pt x="215" y="29"/>
                  </a:cubicBezTo>
                  <a:cubicBezTo>
                    <a:pt x="220" y="33"/>
                    <a:pt x="225" y="39"/>
                    <a:pt x="232" y="39"/>
                  </a:cubicBezTo>
                  <a:cubicBezTo>
                    <a:pt x="232" y="39"/>
                    <a:pt x="232" y="39"/>
                    <a:pt x="232" y="39"/>
                  </a:cubicBezTo>
                  <a:cubicBezTo>
                    <a:pt x="239" y="39"/>
                    <a:pt x="245" y="33"/>
                    <a:pt x="250" y="30"/>
                  </a:cubicBezTo>
                  <a:cubicBezTo>
                    <a:pt x="251" y="29"/>
                    <a:pt x="253" y="27"/>
                    <a:pt x="254" y="26"/>
                  </a:cubicBezTo>
                  <a:cubicBezTo>
                    <a:pt x="254" y="27"/>
                    <a:pt x="255" y="29"/>
                    <a:pt x="255" y="30"/>
                  </a:cubicBezTo>
                  <a:cubicBezTo>
                    <a:pt x="257" y="36"/>
                    <a:pt x="260" y="43"/>
                    <a:pt x="265" y="47"/>
                  </a:cubicBezTo>
                  <a:cubicBezTo>
                    <a:pt x="271" y="51"/>
                    <a:pt x="278" y="51"/>
                    <a:pt x="284" y="51"/>
                  </a:cubicBezTo>
                  <a:cubicBezTo>
                    <a:pt x="285" y="51"/>
                    <a:pt x="287" y="51"/>
                    <a:pt x="288" y="52"/>
                  </a:cubicBezTo>
                  <a:cubicBezTo>
                    <a:pt x="288" y="53"/>
                    <a:pt x="288" y="55"/>
                    <a:pt x="287" y="56"/>
                  </a:cubicBezTo>
                  <a:cubicBezTo>
                    <a:pt x="285" y="62"/>
                    <a:pt x="283" y="69"/>
                    <a:pt x="285" y="75"/>
                  </a:cubicBezTo>
                  <a:cubicBezTo>
                    <a:pt x="287" y="82"/>
                    <a:pt x="293" y="86"/>
                    <a:pt x="298" y="90"/>
                  </a:cubicBezTo>
                  <a:cubicBezTo>
                    <a:pt x="299" y="91"/>
                    <a:pt x="300" y="92"/>
                    <a:pt x="301" y="93"/>
                  </a:cubicBezTo>
                  <a:cubicBezTo>
                    <a:pt x="300" y="94"/>
                    <a:pt x="299" y="95"/>
                    <a:pt x="298" y="96"/>
                  </a:cubicBezTo>
                  <a:close/>
                  <a:moveTo>
                    <a:pt x="248" y="61"/>
                  </a:moveTo>
                  <a:cubicBezTo>
                    <a:pt x="239" y="56"/>
                    <a:pt x="230" y="55"/>
                    <a:pt x="221" y="58"/>
                  </a:cubicBezTo>
                  <a:cubicBezTo>
                    <a:pt x="212" y="61"/>
                    <a:pt x="204" y="67"/>
                    <a:pt x="200" y="75"/>
                  </a:cubicBezTo>
                  <a:cubicBezTo>
                    <a:pt x="195" y="84"/>
                    <a:pt x="195" y="93"/>
                    <a:pt x="197" y="103"/>
                  </a:cubicBezTo>
                  <a:cubicBezTo>
                    <a:pt x="200" y="112"/>
                    <a:pt x="206" y="119"/>
                    <a:pt x="215" y="123"/>
                  </a:cubicBezTo>
                  <a:cubicBezTo>
                    <a:pt x="220" y="126"/>
                    <a:pt x="226" y="128"/>
                    <a:pt x="231" y="128"/>
                  </a:cubicBezTo>
                  <a:cubicBezTo>
                    <a:pt x="235" y="128"/>
                    <a:pt x="238" y="127"/>
                    <a:pt x="242" y="126"/>
                  </a:cubicBezTo>
                  <a:cubicBezTo>
                    <a:pt x="251" y="123"/>
                    <a:pt x="258" y="117"/>
                    <a:pt x="263" y="109"/>
                  </a:cubicBezTo>
                  <a:cubicBezTo>
                    <a:pt x="267" y="100"/>
                    <a:pt x="268" y="91"/>
                    <a:pt x="265" y="81"/>
                  </a:cubicBezTo>
                  <a:cubicBezTo>
                    <a:pt x="262" y="72"/>
                    <a:pt x="256" y="65"/>
                    <a:pt x="248" y="61"/>
                  </a:cubicBezTo>
                  <a:close/>
                  <a:moveTo>
                    <a:pt x="244" y="99"/>
                  </a:moveTo>
                  <a:cubicBezTo>
                    <a:pt x="242" y="102"/>
                    <a:pt x="239" y="104"/>
                    <a:pt x="236" y="106"/>
                  </a:cubicBezTo>
                  <a:cubicBezTo>
                    <a:pt x="232" y="107"/>
                    <a:pt x="228" y="106"/>
                    <a:pt x="225" y="105"/>
                  </a:cubicBezTo>
                  <a:cubicBezTo>
                    <a:pt x="221" y="103"/>
                    <a:pt x="219" y="100"/>
                    <a:pt x="218" y="96"/>
                  </a:cubicBezTo>
                  <a:cubicBezTo>
                    <a:pt x="217" y="93"/>
                    <a:pt x="217" y="89"/>
                    <a:pt x="219" y="85"/>
                  </a:cubicBezTo>
                  <a:cubicBezTo>
                    <a:pt x="221" y="82"/>
                    <a:pt x="223" y="80"/>
                    <a:pt x="227" y="78"/>
                  </a:cubicBezTo>
                  <a:cubicBezTo>
                    <a:pt x="229" y="78"/>
                    <a:pt x="230" y="78"/>
                    <a:pt x="231" y="78"/>
                  </a:cubicBezTo>
                  <a:cubicBezTo>
                    <a:pt x="234" y="78"/>
                    <a:pt x="236" y="78"/>
                    <a:pt x="238" y="79"/>
                  </a:cubicBezTo>
                  <a:cubicBezTo>
                    <a:pt x="241" y="81"/>
                    <a:pt x="244" y="84"/>
                    <a:pt x="245" y="88"/>
                  </a:cubicBezTo>
                  <a:cubicBezTo>
                    <a:pt x="246" y="91"/>
                    <a:pt x="246" y="95"/>
                    <a:pt x="244" y="99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4" name="Group 173"/>
          <p:cNvGrpSpPr/>
          <p:nvPr/>
        </p:nvGrpSpPr>
        <p:grpSpPr>
          <a:xfrm>
            <a:off x="8623845" y="1131888"/>
            <a:ext cx="275281" cy="275281"/>
            <a:chOff x="8623845" y="1131888"/>
            <a:chExt cx="275281" cy="275281"/>
          </a:xfrm>
        </p:grpSpPr>
        <p:sp>
          <p:nvSpPr>
            <p:cNvPr id="150" name="Freeform 1015"/>
            <p:cNvSpPr>
              <a:spLocks noEditPoints="1"/>
            </p:cNvSpPr>
            <p:nvPr/>
          </p:nvSpPr>
          <p:spPr bwMode="gray">
            <a:xfrm>
              <a:off x="8623845" y="1131888"/>
              <a:ext cx="275281" cy="27528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151" name="Freeform 1016"/>
            <p:cNvSpPr>
              <a:spLocks noEditPoints="1"/>
            </p:cNvSpPr>
            <p:nvPr/>
          </p:nvSpPr>
          <p:spPr bwMode="gray">
            <a:xfrm>
              <a:off x="8676472" y="1199899"/>
              <a:ext cx="170836" cy="138450"/>
            </a:xfrm>
            <a:custGeom>
              <a:avLst/>
              <a:gdLst>
                <a:gd name="T0" fmla="*/ 316 w 318"/>
                <a:gd name="T1" fmla="*/ 123 h 257"/>
                <a:gd name="T2" fmla="*/ 245 w 318"/>
                <a:gd name="T3" fmla="*/ 57 h 257"/>
                <a:gd name="T4" fmla="*/ 283 w 318"/>
                <a:gd name="T5" fmla="*/ 19 h 257"/>
                <a:gd name="T6" fmla="*/ 283 w 318"/>
                <a:gd name="T7" fmla="*/ 4 h 257"/>
                <a:gd name="T8" fmla="*/ 267 w 318"/>
                <a:gd name="T9" fmla="*/ 4 h 257"/>
                <a:gd name="T10" fmla="*/ 225 w 318"/>
                <a:gd name="T11" fmla="*/ 47 h 257"/>
                <a:gd name="T12" fmla="*/ 159 w 318"/>
                <a:gd name="T13" fmla="*/ 33 h 257"/>
                <a:gd name="T14" fmla="*/ 1 w 318"/>
                <a:gd name="T15" fmla="*/ 122 h 257"/>
                <a:gd name="T16" fmla="*/ 0 w 318"/>
                <a:gd name="T17" fmla="*/ 129 h 257"/>
                <a:gd name="T18" fmla="*/ 1 w 318"/>
                <a:gd name="T19" fmla="*/ 134 h 257"/>
                <a:gd name="T20" fmla="*/ 71 w 318"/>
                <a:gd name="T21" fmla="*/ 200 h 257"/>
                <a:gd name="T22" fmla="*/ 33 w 318"/>
                <a:gd name="T23" fmla="*/ 238 h 257"/>
                <a:gd name="T24" fmla="*/ 33 w 318"/>
                <a:gd name="T25" fmla="*/ 254 h 257"/>
                <a:gd name="T26" fmla="*/ 40 w 318"/>
                <a:gd name="T27" fmla="*/ 257 h 257"/>
                <a:gd name="T28" fmla="*/ 48 w 318"/>
                <a:gd name="T29" fmla="*/ 254 h 257"/>
                <a:gd name="T30" fmla="*/ 91 w 318"/>
                <a:gd name="T31" fmla="*/ 210 h 257"/>
                <a:gd name="T32" fmla="*/ 159 w 318"/>
                <a:gd name="T33" fmla="*/ 225 h 257"/>
                <a:gd name="T34" fmla="*/ 316 w 318"/>
                <a:gd name="T35" fmla="*/ 135 h 257"/>
                <a:gd name="T36" fmla="*/ 317 w 318"/>
                <a:gd name="T37" fmla="*/ 128 h 257"/>
                <a:gd name="T38" fmla="*/ 316 w 318"/>
                <a:gd name="T39" fmla="*/ 123 h 257"/>
                <a:gd name="T40" fmla="*/ 23 w 318"/>
                <a:gd name="T41" fmla="*/ 129 h 257"/>
                <a:gd name="T42" fmla="*/ 159 w 318"/>
                <a:gd name="T43" fmla="*/ 54 h 257"/>
                <a:gd name="T44" fmla="*/ 208 w 318"/>
                <a:gd name="T45" fmla="*/ 63 h 257"/>
                <a:gd name="T46" fmla="*/ 187 w 318"/>
                <a:gd name="T47" fmla="*/ 84 h 257"/>
                <a:gd name="T48" fmla="*/ 158 w 318"/>
                <a:gd name="T49" fmla="*/ 75 h 257"/>
                <a:gd name="T50" fmla="*/ 104 w 318"/>
                <a:gd name="T51" fmla="*/ 129 h 257"/>
                <a:gd name="T52" fmla="*/ 113 w 318"/>
                <a:gd name="T53" fmla="*/ 158 h 257"/>
                <a:gd name="T54" fmla="*/ 87 w 318"/>
                <a:gd name="T55" fmla="*/ 184 h 257"/>
                <a:gd name="T56" fmla="*/ 23 w 318"/>
                <a:gd name="T57" fmla="*/ 129 h 257"/>
                <a:gd name="T58" fmla="*/ 190 w 318"/>
                <a:gd name="T59" fmla="*/ 129 h 257"/>
                <a:gd name="T60" fmla="*/ 158 w 318"/>
                <a:gd name="T61" fmla="*/ 161 h 257"/>
                <a:gd name="T62" fmla="*/ 144 w 318"/>
                <a:gd name="T63" fmla="*/ 157 h 257"/>
                <a:gd name="T64" fmla="*/ 186 w 318"/>
                <a:gd name="T65" fmla="*/ 115 h 257"/>
                <a:gd name="T66" fmla="*/ 190 w 318"/>
                <a:gd name="T67" fmla="*/ 129 h 257"/>
                <a:gd name="T68" fmla="*/ 126 w 318"/>
                <a:gd name="T69" fmla="*/ 129 h 257"/>
                <a:gd name="T70" fmla="*/ 158 w 318"/>
                <a:gd name="T71" fmla="*/ 97 h 257"/>
                <a:gd name="T72" fmla="*/ 171 w 318"/>
                <a:gd name="T73" fmla="*/ 100 h 257"/>
                <a:gd name="T74" fmla="*/ 129 w 318"/>
                <a:gd name="T75" fmla="*/ 142 h 257"/>
                <a:gd name="T76" fmla="*/ 126 w 318"/>
                <a:gd name="T77" fmla="*/ 129 h 257"/>
                <a:gd name="T78" fmla="*/ 159 w 318"/>
                <a:gd name="T79" fmla="*/ 203 h 257"/>
                <a:gd name="T80" fmla="*/ 108 w 318"/>
                <a:gd name="T81" fmla="*/ 194 h 257"/>
                <a:gd name="T82" fmla="*/ 128 w 318"/>
                <a:gd name="T83" fmla="*/ 173 h 257"/>
                <a:gd name="T84" fmla="*/ 158 w 318"/>
                <a:gd name="T85" fmla="*/ 182 h 257"/>
                <a:gd name="T86" fmla="*/ 211 w 318"/>
                <a:gd name="T87" fmla="*/ 129 h 257"/>
                <a:gd name="T88" fmla="*/ 202 w 318"/>
                <a:gd name="T89" fmla="*/ 99 h 257"/>
                <a:gd name="T90" fmla="*/ 229 w 318"/>
                <a:gd name="T91" fmla="*/ 72 h 257"/>
                <a:gd name="T92" fmla="*/ 294 w 318"/>
                <a:gd name="T93" fmla="*/ 129 h 257"/>
                <a:gd name="T94" fmla="*/ 159 w 318"/>
                <a:gd name="T95" fmla="*/ 203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18" h="257">
                  <a:moveTo>
                    <a:pt x="316" y="123"/>
                  </a:moveTo>
                  <a:cubicBezTo>
                    <a:pt x="303" y="103"/>
                    <a:pt x="278" y="76"/>
                    <a:pt x="245" y="57"/>
                  </a:cubicBezTo>
                  <a:cubicBezTo>
                    <a:pt x="283" y="19"/>
                    <a:pt x="283" y="19"/>
                    <a:pt x="283" y="19"/>
                  </a:cubicBezTo>
                  <a:cubicBezTo>
                    <a:pt x="287" y="15"/>
                    <a:pt x="287" y="8"/>
                    <a:pt x="283" y="4"/>
                  </a:cubicBezTo>
                  <a:cubicBezTo>
                    <a:pt x="278" y="0"/>
                    <a:pt x="272" y="0"/>
                    <a:pt x="267" y="4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05" y="38"/>
                    <a:pt x="183" y="33"/>
                    <a:pt x="159" y="33"/>
                  </a:cubicBezTo>
                  <a:cubicBezTo>
                    <a:pt x="88" y="33"/>
                    <a:pt x="31" y="79"/>
                    <a:pt x="1" y="122"/>
                  </a:cubicBezTo>
                  <a:cubicBezTo>
                    <a:pt x="0" y="124"/>
                    <a:pt x="0" y="127"/>
                    <a:pt x="0" y="129"/>
                  </a:cubicBezTo>
                  <a:cubicBezTo>
                    <a:pt x="0" y="131"/>
                    <a:pt x="0" y="133"/>
                    <a:pt x="1" y="134"/>
                  </a:cubicBezTo>
                  <a:cubicBezTo>
                    <a:pt x="14" y="154"/>
                    <a:pt x="38" y="181"/>
                    <a:pt x="71" y="200"/>
                  </a:cubicBezTo>
                  <a:cubicBezTo>
                    <a:pt x="33" y="238"/>
                    <a:pt x="33" y="238"/>
                    <a:pt x="33" y="238"/>
                  </a:cubicBezTo>
                  <a:cubicBezTo>
                    <a:pt x="29" y="243"/>
                    <a:pt x="29" y="249"/>
                    <a:pt x="33" y="254"/>
                  </a:cubicBezTo>
                  <a:cubicBezTo>
                    <a:pt x="35" y="256"/>
                    <a:pt x="38" y="257"/>
                    <a:pt x="40" y="257"/>
                  </a:cubicBezTo>
                  <a:cubicBezTo>
                    <a:pt x="43" y="257"/>
                    <a:pt x="46" y="256"/>
                    <a:pt x="48" y="254"/>
                  </a:cubicBezTo>
                  <a:cubicBezTo>
                    <a:pt x="91" y="210"/>
                    <a:pt x="91" y="210"/>
                    <a:pt x="91" y="210"/>
                  </a:cubicBezTo>
                  <a:cubicBezTo>
                    <a:pt x="111" y="219"/>
                    <a:pt x="134" y="225"/>
                    <a:pt x="159" y="225"/>
                  </a:cubicBezTo>
                  <a:cubicBezTo>
                    <a:pt x="229" y="225"/>
                    <a:pt x="286" y="178"/>
                    <a:pt x="316" y="135"/>
                  </a:cubicBezTo>
                  <a:cubicBezTo>
                    <a:pt x="317" y="133"/>
                    <a:pt x="318" y="131"/>
                    <a:pt x="317" y="128"/>
                  </a:cubicBezTo>
                  <a:cubicBezTo>
                    <a:pt x="317" y="127"/>
                    <a:pt x="317" y="125"/>
                    <a:pt x="316" y="123"/>
                  </a:cubicBezTo>
                  <a:close/>
                  <a:moveTo>
                    <a:pt x="23" y="129"/>
                  </a:moveTo>
                  <a:cubicBezTo>
                    <a:pt x="50" y="91"/>
                    <a:pt x="99" y="54"/>
                    <a:pt x="159" y="54"/>
                  </a:cubicBezTo>
                  <a:cubicBezTo>
                    <a:pt x="176" y="54"/>
                    <a:pt x="193" y="57"/>
                    <a:pt x="208" y="63"/>
                  </a:cubicBezTo>
                  <a:cubicBezTo>
                    <a:pt x="187" y="84"/>
                    <a:pt x="187" y="84"/>
                    <a:pt x="187" y="84"/>
                  </a:cubicBezTo>
                  <a:cubicBezTo>
                    <a:pt x="179" y="79"/>
                    <a:pt x="169" y="75"/>
                    <a:pt x="158" y="75"/>
                  </a:cubicBezTo>
                  <a:cubicBezTo>
                    <a:pt x="128" y="75"/>
                    <a:pt x="104" y="99"/>
                    <a:pt x="104" y="129"/>
                  </a:cubicBezTo>
                  <a:cubicBezTo>
                    <a:pt x="104" y="140"/>
                    <a:pt x="108" y="150"/>
                    <a:pt x="113" y="158"/>
                  </a:cubicBezTo>
                  <a:cubicBezTo>
                    <a:pt x="87" y="184"/>
                    <a:pt x="87" y="184"/>
                    <a:pt x="87" y="184"/>
                  </a:cubicBezTo>
                  <a:cubicBezTo>
                    <a:pt x="58" y="169"/>
                    <a:pt x="36" y="146"/>
                    <a:pt x="23" y="129"/>
                  </a:cubicBezTo>
                  <a:close/>
                  <a:moveTo>
                    <a:pt x="190" y="129"/>
                  </a:moveTo>
                  <a:cubicBezTo>
                    <a:pt x="190" y="146"/>
                    <a:pt x="175" y="161"/>
                    <a:pt x="158" y="161"/>
                  </a:cubicBezTo>
                  <a:cubicBezTo>
                    <a:pt x="153" y="161"/>
                    <a:pt x="148" y="159"/>
                    <a:pt x="144" y="157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8" y="119"/>
                    <a:pt x="190" y="124"/>
                    <a:pt x="190" y="129"/>
                  </a:cubicBezTo>
                  <a:close/>
                  <a:moveTo>
                    <a:pt x="126" y="129"/>
                  </a:moveTo>
                  <a:cubicBezTo>
                    <a:pt x="126" y="111"/>
                    <a:pt x="140" y="97"/>
                    <a:pt x="158" y="97"/>
                  </a:cubicBezTo>
                  <a:cubicBezTo>
                    <a:pt x="163" y="97"/>
                    <a:pt x="167" y="98"/>
                    <a:pt x="171" y="100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7" y="138"/>
                    <a:pt x="126" y="134"/>
                    <a:pt x="126" y="129"/>
                  </a:cubicBezTo>
                  <a:close/>
                  <a:moveTo>
                    <a:pt x="159" y="203"/>
                  </a:moveTo>
                  <a:cubicBezTo>
                    <a:pt x="140" y="203"/>
                    <a:pt x="123" y="200"/>
                    <a:pt x="108" y="194"/>
                  </a:cubicBezTo>
                  <a:cubicBezTo>
                    <a:pt x="128" y="173"/>
                    <a:pt x="128" y="173"/>
                    <a:pt x="128" y="173"/>
                  </a:cubicBezTo>
                  <a:cubicBezTo>
                    <a:pt x="137" y="179"/>
                    <a:pt x="147" y="182"/>
                    <a:pt x="158" y="182"/>
                  </a:cubicBezTo>
                  <a:cubicBezTo>
                    <a:pt x="187" y="182"/>
                    <a:pt x="211" y="158"/>
                    <a:pt x="211" y="129"/>
                  </a:cubicBezTo>
                  <a:cubicBezTo>
                    <a:pt x="211" y="118"/>
                    <a:pt x="208" y="108"/>
                    <a:pt x="202" y="99"/>
                  </a:cubicBezTo>
                  <a:cubicBezTo>
                    <a:pt x="229" y="72"/>
                    <a:pt x="229" y="72"/>
                    <a:pt x="229" y="72"/>
                  </a:cubicBezTo>
                  <a:cubicBezTo>
                    <a:pt x="259" y="88"/>
                    <a:pt x="281" y="111"/>
                    <a:pt x="294" y="129"/>
                  </a:cubicBezTo>
                  <a:cubicBezTo>
                    <a:pt x="267" y="166"/>
                    <a:pt x="218" y="203"/>
                    <a:pt x="159" y="203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57" name="TextBox 156"/>
          <p:cNvSpPr txBox="1"/>
          <p:nvPr/>
        </p:nvSpPr>
        <p:spPr bwMode="gray">
          <a:xfrm>
            <a:off x="7101904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Target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58" name="TextBox 157"/>
          <p:cNvSpPr txBox="1"/>
          <p:nvPr/>
        </p:nvSpPr>
        <p:spPr bwMode="gray">
          <a:xfrm>
            <a:off x="7486898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Timer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59" name="TextBox 158"/>
          <p:cNvSpPr txBox="1"/>
          <p:nvPr/>
        </p:nvSpPr>
        <p:spPr bwMode="gray">
          <a:xfrm>
            <a:off x="7858999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Dice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60" name="TextBox 159"/>
          <p:cNvSpPr txBox="1"/>
          <p:nvPr/>
        </p:nvSpPr>
        <p:spPr bwMode="gray">
          <a:xfrm>
            <a:off x="8244527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Gears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61" name="TextBox 160"/>
          <p:cNvSpPr txBox="1"/>
          <p:nvPr/>
        </p:nvSpPr>
        <p:spPr bwMode="gray">
          <a:xfrm>
            <a:off x="8623845" y="144922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Non-visible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173" name="Group 172"/>
          <p:cNvGrpSpPr/>
          <p:nvPr/>
        </p:nvGrpSpPr>
        <p:grpSpPr>
          <a:xfrm>
            <a:off x="250825" y="1625470"/>
            <a:ext cx="276798" cy="275986"/>
            <a:chOff x="1395871" y="1846613"/>
            <a:chExt cx="276798" cy="275986"/>
          </a:xfrm>
        </p:grpSpPr>
        <p:sp>
          <p:nvSpPr>
            <p:cNvPr id="163" name="Freeform 511"/>
            <p:cNvSpPr>
              <a:spLocks noEditPoints="1"/>
            </p:cNvSpPr>
            <p:nvPr/>
          </p:nvSpPr>
          <p:spPr bwMode="gray">
            <a:xfrm>
              <a:off x="1476232" y="1898563"/>
              <a:ext cx="115265" cy="172085"/>
            </a:xfrm>
            <a:custGeom>
              <a:avLst/>
              <a:gdLst>
                <a:gd name="T0" fmla="*/ 11 w 213"/>
                <a:gd name="T1" fmla="*/ 64 h 320"/>
                <a:gd name="T2" fmla="*/ 203 w 213"/>
                <a:gd name="T3" fmla="*/ 64 h 320"/>
                <a:gd name="T4" fmla="*/ 213 w 213"/>
                <a:gd name="T5" fmla="*/ 53 h 320"/>
                <a:gd name="T6" fmla="*/ 203 w 213"/>
                <a:gd name="T7" fmla="*/ 42 h 320"/>
                <a:gd name="T8" fmla="*/ 167 w 213"/>
                <a:gd name="T9" fmla="*/ 42 h 320"/>
                <a:gd name="T10" fmla="*/ 107 w 213"/>
                <a:gd name="T11" fmla="*/ 0 h 320"/>
                <a:gd name="T12" fmla="*/ 48 w 213"/>
                <a:gd name="T13" fmla="*/ 38 h 320"/>
                <a:gd name="T14" fmla="*/ 48 w 213"/>
                <a:gd name="T15" fmla="*/ 38 h 320"/>
                <a:gd name="T16" fmla="*/ 46 w 213"/>
                <a:gd name="T17" fmla="*/ 42 h 320"/>
                <a:gd name="T18" fmla="*/ 11 w 213"/>
                <a:gd name="T19" fmla="*/ 42 h 320"/>
                <a:gd name="T20" fmla="*/ 0 w 213"/>
                <a:gd name="T21" fmla="*/ 53 h 320"/>
                <a:gd name="T22" fmla="*/ 11 w 213"/>
                <a:gd name="T23" fmla="*/ 64 h 320"/>
                <a:gd name="T24" fmla="*/ 107 w 213"/>
                <a:gd name="T25" fmla="*/ 21 h 320"/>
                <a:gd name="T26" fmla="*/ 144 w 213"/>
                <a:gd name="T27" fmla="*/ 42 h 320"/>
                <a:gd name="T28" fmla="*/ 70 w 213"/>
                <a:gd name="T29" fmla="*/ 42 h 320"/>
                <a:gd name="T30" fmla="*/ 107 w 213"/>
                <a:gd name="T31" fmla="*/ 21 h 320"/>
                <a:gd name="T32" fmla="*/ 203 w 213"/>
                <a:gd name="T33" fmla="*/ 85 h 320"/>
                <a:gd name="T34" fmla="*/ 192 w 213"/>
                <a:gd name="T35" fmla="*/ 85 h 320"/>
                <a:gd name="T36" fmla="*/ 21 w 213"/>
                <a:gd name="T37" fmla="*/ 85 h 320"/>
                <a:gd name="T38" fmla="*/ 11 w 213"/>
                <a:gd name="T39" fmla="*/ 85 h 320"/>
                <a:gd name="T40" fmla="*/ 0 w 213"/>
                <a:gd name="T41" fmla="*/ 96 h 320"/>
                <a:gd name="T42" fmla="*/ 11 w 213"/>
                <a:gd name="T43" fmla="*/ 106 h 320"/>
                <a:gd name="T44" fmla="*/ 11 w 213"/>
                <a:gd name="T45" fmla="*/ 309 h 320"/>
                <a:gd name="T46" fmla="*/ 21 w 213"/>
                <a:gd name="T47" fmla="*/ 320 h 320"/>
                <a:gd name="T48" fmla="*/ 192 w 213"/>
                <a:gd name="T49" fmla="*/ 320 h 320"/>
                <a:gd name="T50" fmla="*/ 203 w 213"/>
                <a:gd name="T51" fmla="*/ 309 h 320"/>
                <a:gd name="T52" fmla="*/ 203 w 213"/>
                <a:gd name="T53" fmla="*/ 106 h 320"/>
                <a:gd name="T54" fmla="*/ 213 w 213"/>
                <a:gd name="T55" fmla="*/ 96 h 320"/>
                <a:gd name="T56" fmla="*/ 203 w 213"/>
                <a:gd name="T57" fmla="*/ 85 h 320"/>
                <a:gd name="T58" fmla="*/ 181 w 213"/>
                <a:gd name="T59" fmla="*/ 298 h 320"/>
                <a:gd name="T60" fmla="*/ 32 w 213"/>
                <a:gd name="T61" fmla="*/ 298 h 320"/>
                <a:gd name="T62" fmla="*/ 32 w 213"/>
                <a:gd name="T63" fmla="*/ 106 h 320"/>
                <a:gd name="T64" fmla="*/ 181 w 213"/>
                <a:gd name="T65" fmla="*/ 106 h 320"/>
                <a:gd name="T66" fmla="*/ 181 w 213"/>
                <a:gd name="T67" fmla="*/ 298 h 320"/>
                <a:gd name="T68" fmla="*/ 53 w 213"/>
                <a:gd name="T69" fmla="*/ 266 h 320"/>
                <a:gd name="T70" fmla="*/ 53 w 213"/>
                <a:gd name="T71" fmla="*/ 138 h 320"/>
                <a:gd name="T72" fmla="*/ 64 w 213"/>
                <a:gd name="T73" fmla="*/ 128 h 320"/>
                <a:gd name="T74" fmla="*/ 75 w 213"/>
                <a:gd name="T75" fmla="*/ 138 h 320"/>
                <a:gd name="T76" fmla="*/ 75 w 213"/>
                <a:gd name="T77" fmla="*/ 266 h 320"/>
                <a:gd name="T78" fmla="*/ 64 w 213"/>
                <a:gd name="T79" fmla="*/ 277 h 320"/>
                <a:gd name="T80" fmla="*/ 53 w 213"/>
                <a:gd name="T81" fmla="*/ 266 h 320"/>
                <a:gd name="T82" fmla="*/ 96 w 213"/>
                <a:gd name="T83" fmla="*/ 266 h 320"/>
                <a:gd name="T84" fmla="*/ 96 w 213"/>
                <a:gd name="T85" fmla="*/ 138 h 320"/>
                <a:gd name="T86" fmla="*/ 107 w 213"/>
                <a:gd name="T87" fmla="*/ 128 h 320"/>
                <a:gd name="T88" fmla="*/ 117 w 213"/>
                <a:gd name="T89" fmla="*/ 138 h 320"/>
                <a:gd name="T90" fmla="*/ 117 w 213"/>
                <a:gd name="T91" fmla="*/ 266 h 320"/>
                <a:gd name="T92" fmla="*/ 107 w 213"/>
                <a:gd name="T93" fmla="*/ 277 h 320"/>
                <a:gd name="T94" fmla="*/ 96 w 213"/>
                <a:gd name="T95" fmla="*/ 266 h 320"/>
                <a:gd name="T96" fmla="*/ 139 w 213"/>
                <a:gd name="T97" fmla="*/ 266 h 320"/>
                <a:gd name="T98" fmla="*/ 139 w 213"/>
                <a:gd name="T99" fmla="*/ 138 h 320"/>
                <a:gd name="T100" fmla="*/ 149 w 213"/>
                <a:gd name="T101" fmla="*/ 128 h 320"/>
                <a:gd name="T102" fmla="*/ 160 w 213"/>
                <a:gd name="T103" fmla="*/ 138 h 320"/>
                <a:gd name="T104" fmla="*/ 160 w 213"/>
                <a:gd name="T105" fmla="*/ 266 h 320"/>
                <a:gd name="T106" fmla="*/ 149 w 213"/>
                <a:gd name="T107" fmla="*/ 277 h 320"/>
                <a:gd name="T108" fmla="*/ 139 w 213"/>
                <a:gd name="T109" fmla="*/ 26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3" h="320">
                  <a:moveTo>
                    <a:pt x="11" y="64"/>
                  </a:moveTo>
                  <a:cubicBezTo>
                    <a:pt x="203" y="64"/>
                    <a:pt x="203" y="64"/>
                    <a:pt x="203" y="64"/>
                  </a:cubicBezTo>
                  <a:cubicBezTo>
                    <a:pt x="209" y="64"/>
                    <a:pt x="213" y="59"/>
                    <a:pt x="213" y="53"/>
                  </a:cubicBezTo>
                  <a:cubicBezTo>
                    <a:pt x="213" y="47"/>
                    <a:pt x="209" y="42"/>
                    <a:pt x="203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58" y="17"/>
                    <a:pt x="134" y="0"/>
                    <a:pt x="107" y="0"/>
                  </a:cubicBezTo>
                  <a:cubicBezTo>
                    <a:pt x="81" y="0"/>
                    <a:pt x="58" y="15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7" y="39"/>
                    <a:pt x="47" y="41"/>
                    <a:pt x="46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5" y="42"/>
                    <a:pt x="0" y="47"/>
                    <a:pt x="0" y="53"/>
                  </a:cubicBezTo>
                  <a:cubicBezTo>
                    <a:pt x="0" y="59"/>
                    <a:pt x="5" y="64"/>
                    <a:pt x="11" y="64"/>
                  </a:cubicBezTo>
                  <a:close/>
                  <a:moveTo>
                    <a:pt x="107" y="21"/>
                  </a:moveTo>
                  <a:cubicBezTo>
                    <a:pt x="122" y="21"/>
                    <a:pt x="136" y="29"/>
                    <a:pt x="144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7" y="29"/>
                    <a:pt x="91" y="21"/>
                    <a:pt x="107" y="21"/>
                  </a:cubicBezTo>
                  <a:close/>
                  <a:moveTo>
                    <a:pt x="203" y="85"/>
                  </a:moveTo>
                  <a:cubicBezTo>
                    <a:pt x="192" y="85"/>
                    <a:pt x="192" y="85"/>
                    <a:pt x="192" y="85"/>
                  </a:cubicBezTo>
                  <a:cubicBezTo>
                    <a:pt x="21" y="85"/>
                    <a:pt x="21" y="85"/>
                    <a:pt x="21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5" y="85"/>
                    <a:pt x="0" y="90"/>
                    <a:pt x="0" y="96"/>
                  </a:cubicBezTo>
                  <a:cubicBezTo>
                    <a:pt x="0" y="102"/>
                    <a:pt x="5" y="106"/>
                    <a:pt x="11" y="106"/>
                  </a:cubicBezTo>
                  <a:cubicBezTo>
                    <a:pt x="11" y="309"/>
                    <a:pt x="11" y="309"/>
                    <a:pt x="11" y="309"/>
                  </a:cubicBezTo>
                  <a:cubicBezTo>
                    <a:pt x="11" y="315"/>
                    <a:pt x="15" y="320"/>
                    <a:pt x="21" y="320"/>
                  </a:cubicBezTo>
                  <a:cubicBezTo>
                    <a:pt x="192" y="320"/>
                    <a:pt x="192" y="320"/>
                    <a:pt x="192" y="320"/>
                  </a:cubicBezTo>
                  <a:cubicBezTo>
                    <a:pt x="198" y="320"/>
                    <a:pt x="203" y="315"/>
                    <a:pt x="203" y="309"/>
                  </a:cubicBezTo>
                  <a:cubicBezTo>
                    <a:pt x="203" y="106"/>
                    <a:pt x="203" y="106"/>
                    <a:pt x="203" y="106"/>
                  </a:cubicBezTo>
                  <a:cubicBezTo>
                    <a:pt x="209" y="106"/>
                    <a:pt x="213" y="102"/>
                    <a:pt x="213" y="96"/>
                  </a:cubicBezTo>
                  <a:cubicBezTo>
                    <a:pt x="213" y="90"/>
                    <a:pt x="209" y="85"/>
                    <a:pt x="203" y="85"/>
                  </a:cubicBezTo>
                  <a:close/>
                  <a:moveTo>
                    <a:pt x="181" y="298"/>
                  </a:moveTo>
                  <a:cubicBezTo>
                    <a:pt x="32" y="298"/>
                    <a:pt x="32" y="298"/>
                    <a:pt x="32" y="298"/>
                  </a:cubicBezTo>
                  <a:cubicBezTo>
                    <a:pt x="32" y="106"/>
                    <a:pt x="32" y="106"/>
                    <a:pt x="32" y="106"/>
                  </a:cubicBezTo>
                  <a:cubicBezTo>
                    <a:pt x="181" y="106"/>
                    <a:pt x="181" y="106"/>
                    <a:pt x="181" y="106"/>
                  </a:cubicBezTo>
                  <a:lnTo>
                    <a:pt x="181" y="298"/>
                  </a:lnTo>
                  <a:close/>
                  <a:moveTo>
                    <a:pt x="53" y="266"/>
                  </a:moveTo>
                  <a:cubicBezTo>
                    <a:pt x="53" y="138"/>
                    <a:pt x="53" y="138"/>
                    <a:pt x="53" y="138"/>
                  </a:cubicBezTo>
                  <a:cubicBezTo>
                    <a:pt x="53" y="132"/>
                    <a:pt x="58" y="128"/>
                    <a:pt x="64" y="128"/>
                  </a:cubicBezTo>
                  <a:cubicBezTo>
                    <a:pt x="70" y="128"/>
                    <a:pt x="75" y="132"/>
                    <a:pt x="75" y="138"/>
                  </a:cubicBezTo>
                  <a:cubicBezTo>
                    <a:pt x="75" y="266"/>
                    <a:pt x="75" y="266"/>
                    <a:pt x="75" y="266"/>
                  </a:cubicBezTo>
                  <a:cubicBezTo>
                    <a:pt x="75" y="272"/>
                    <a:pt x="70" y="277"/>
                    <a:pt x="64" y="277"/>
                  </a:cubicBezTo>
                  <a:cubicBezTo>
                    <a:pt x="58" y="277"/>
                    <a:pt x="53" y="272"/>
                    <a:pt x="53" y="266"/>
                  </a:cubicBezTo>
                  <a:close/>
                  <a:moveTo>
                    <a:pt x="96" y="266"/>
                  </a:moveTo>
                  <a:cubicBezTo>
                    <a:pt x="96" y="138"/>
                    <a:pt x="96" y="138"/>
                    <a:pt x="96" y="138"/>
                  </a:cubicBezTo>
                  <a:cubicBezTo>
                    <a:pt x="96" y="132"/>
                    <a:pt x="101" y="128"/>
                    <a:pt x="107" y="128"/>
                  </a:cubicBezTo>
                  <a:cubicBezTo>
                    <a:pt x="113" y="128"/>
                    <a:pt x="117" y="132"/>
                    <a:pt x="117" y="138"/>
                  </a:cubicBezTo>
                  <a:cubicBezTo>
                    <a:pt x="117" y="266"/>
                    <a:pt x="117" y="266"/>
                    <a:pt x="117" y="266"/>
                  </a:cubicBezTo>
                  <a:cubicBezTo>
                    <a:pt x="117" y="272"/>
                    <a:pt x="113" y="277"/>
                    <a:pt x="107" y="277"/>
                  </a:cubicBezTo>
                  <a:cubicBezTo>
                    <a:pt x="101" y="277"/>
                    <a:pt x="96" y="272"/>
                    <a:pt x="96" y="266"/>
                  </a:cubicBezTo>
                  <a:close/>
                  <a:moveTo>
                    <a:pt x="139" y="266"/>
                  </a:moveTo>
                  <a:cubicBezTo>
                    <a:pt x="139" y="138"/>
                    <a:pt x="139" y="138"/>
                    <a:pt x="139" y="138"/>
                  </a:cubicBezTo>
                  <a:cubicBezTo>
                    <a:pt x="139" y="132"/>
                    <a:pt x="143" y="128"/>
                    <a:pt x="149" y="128"/>
                  </a:cubicBezTo>
                  <a:cubicBezTo>
                    <a:pt x="155" y="128"/>
                    <a:pt x="160" y="132"/>
                    <a:pt x="160" y="138"/>
                  </a:cubicBezTo>
                  <a:cubicBezTo>
                    <a:pt x="160" y="266"/>
                    <a:pt x="160" y="266"/>
                    <a:pt x="160" y="266"/>
                  </a:cubicBezTo>
                  <a:cubicBezTo>
                    <a:pt x="160" y="272"/>
                    <a:pt x="155" y="277"/>
                    <a:pt x="149" y="277"/>
                  </a:cubicBezTo>
                  <a:cubicBezTo>
                    <a:pt x="143" y="277"/>
                    <a:pt x="139" y="272"/>
                    <a:pt x="139" y="266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164" name="Freeform 512"/>
            <p:cNvSpPr>
              <a:spLocks noEditPoints="1"/>
            </p:cNvSpPr>
            <p:nvPr/>
          </p:nvSpPr>
          <p:spPr bwMode="gray">
            <a:xfrm>
              <a:off x="1395871" y="1846613"/>
              <a:ext cx="276798" cy="27598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2" name="Group 171"/>
          <p:cNvGrpSpPr/>
          <p:nvPr/>
        </p:nvGrpSpPr>
        <p:grpSpPr>
          <a:xfrm>
            <a:off x="630146" y="1625470"/>
            <a:ext cx="276535" cy="275723"/>
            <a:chOff x="1396134" y="2476693"/>
            <a:chExt cx="276535" cy="275723"/>
          </a:xfrm>
        </p:grpSpPr>
        <p:sp>
          <p:nvSpPr>
            <p:cNvPr id="166" name="Freeform 300"/>
            <p:cNvSpPr>
              <a:spLocks noEditPoints="1"/>
            </p:cNvSpPr>
            <p:nvPr/>
          </p:nvSpPr>
          <p:spPr bwMode="gray">
            <a:xfrm>
              <a:off x="1448035" y="2551300"/>
              <a:ext cx="172733" cy="137862"/>
            </a:xfrm>
            <a:custGeom>
              <a:avLst/>
              <a:gdLst>
                <a:gd name="T0" fmla="*/ 309 w 320"/>
                <a:gd name="T1" fmla="*/ 0 h 256"/>
                <a:gd name="T2" fmla="*/ 10 w 320"/>
                <a:gd name="T3" fmla="*/ 0 h 256"/>
                <a:gd name="T4" fmla="*/ 0 w 320"/>
                <a:gd name="T5" fmla="*/ 11 h 256"/>
                <a:gd name="T6" fmla="*/ 0 w 320"/>
                <a:gd name="T7" fmla="*/ 203 h 256"/>
                <a:gd name="T8" fmla="*/ 10 w 320"/>
                <a:gd name="T9" fmla="*/ 214 h 256"/>
                <a:gd name="T10" fmla="*/ 149 w 320"/>
                <a:gd name="T11" fmla="*/ 214 h 256"/>
                <a:gd name="T12" fmla="*/ 149 w 320"/>
                <a:gd name="T13" fmla="*/ 235 h 256"/>
                <a:gd name="T14" fmla="*/ 106 w 320"/>
                <a:gd name="T15" fmla="*/ 235 h 256"/>
                <a:gd name="T16" fmla="*/ 96 w 320"/>
                <a:gd name="T17" fmla="*/ 246 h 256"/>
                <a:gd name="T18" fmla="*/ 106 w 320"/>
                <a:gd name="T19" fmla="*/ 256 h 256"/>
                <a:gd name="T20" fmla="*/ 213 w 320"/>
                <a:gd name="T21" fmla="*/ 256 h 256"/>
                <a:gd name="T22" fmla="*/ 224 w 320"/>
                <a:gd name="T23" fmla="*/ 246 h 256"/>
                <a:gd name="T24" fmla="*/ 213 w 320"/>
                <a:gd name="T25" fmla="*/ 235 h 256"/>
                <a:gd name="T26" fmla="*/ 170 w 320"/>
                <a:gd name="T27" fmla="*/ 235 h 256"/>
                <a:gd name="T28" fmla="*/ 170 w 320"/>
                <a:gd name="T29" fmla="*/ 214 h 256"/>
                <a:gd name="T30" fmla="*/ 309 w 320"/>
                <a:gd name="T31" fmla="*/ 214 h 256"/>
                <a:gd name="T32" fmla="*/ 320 w 320"/>
                <a:gd name="T33" fmla="*/ 203 h 256"/>
                <a:gd name="T34" fmla="*/ 320 w 320"/>
                <a:gd name="T35" fmla="*/ 11 h 256"/>
                <a:gd name="T36" fmla="*/ 309 w 320"/>
                <a:gd name="T37" fmla="*/ 0 h 256"/>
                <a:gd name="T38" fmla="*/ 298 w 320"/>
                <a:gd name="T39" fmla="*/ 192 h 256"/>
                <a:gd name="T40" fmla="*/ 21 w 320"/>
                <a:gd name="T41" fmla="*/ 192 h 256"/>
                <a:gd name="T42" fmla="*/ 21 w 320"/>
                <a:gd name="T43" fmla="*/ 22 h 256"/>
                <a:gd name="T44" fmla="*/ 298 w 320"/>
                <a:gd name="T45" fmla="*/ 22 h 256"/>
                <a:gd name="T46" fmla="*/ 298 w 320"/>
                <a:gd name="T47" fmla="*/ 19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0" h="256">
                  <a:moveTo>
                    <a:pt x="30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09"/>
                    <a:pt x="4" y="214"/>
                    <a:pt x="10" y="214"/>
                  </a:cubicBezTo>
                  <a:cubicBezTo>
                    <a:pt x="149" y="214"/>
                    <a:pt x="149" y="214"/>
                    <a:pt x="149" y="214"/>
                  </a:cubicBezTo>
                  <a:cubicBezTo>
                    <a:pt x="149" y="235"/>
                    <a:pt x="149" y="235"/>
                    <a:pt x="149" y="235"/>
                  </a:cubicBezTo>
                  <a:cubicBezTo>
                    <a:pt x="106" y="235"/>
                    <a:pt x="106" y="235"/>
                    <a:pt x="106" y="235"/>
                  </a:cubicBezTo>
                  <a:cubicBezTo>
                    <a:pt x="100" y="235"/>
                    <a:pt x="96" y="240"/>
                    <a:pt x="96" y="246"/>
                  </a:cubicBezTo>
                  <a:cubicBezTo>
                    <a:pt x="96" y="252"/>
                    <a:pt x="100" y="256"/>
                    <a:pt x="106" y="256"/>
                  </a:cubicBezTo>
                  <a:cubicBezTo>
                    <a:pt x="213" y="256"/>
                    <a:pt x="213" y="256"/>
                    <a:pt x="213" y="256"/>
                  </a:cubicBezTo>
                  <a:cubicBezTo>
                    <a:pt x="219" y="256"/>
                    <a:pt x="224" y="252"/>
                    <a:pt x="224" y="246"/>
                  </a:cubicBezTo>
                  <a:cubicBezTo>
                    <a:pt x="224" y="240"/>
                    <a:pt x="219" y="235"/>
                    <a:pt x="213" y="235"/>
                  </a:cubicBezTo>
                  <a:cubicBezTo>
                    <a:pt x="170" y="235"/>
                    <a:pt x="170" y="235"/>
                    <a:pt x="170" y="235"/>
                  </a:cubicBezTo>
                  <a:cubicBezTo>
                    <a:pt x="170" y="214"/>
                    <a:pt x="170" y="214"/>
                    <a:pt x="170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15" y="214"/>
                    <a:pt x="320" y="209"/>
                    <a:pt x="320" y="203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20" y="5"/>
                    <a:pt x="315" y="0"/>
                    <a:pt x="309" y="0"/>
                  </a:cubicBezTo>
                  <a:close/>
                  <a:moveTo>
                    <a:pt x="298" y="192"/>
                  </a:moveTo>
                  <a:cubicBezTo>
                    <a:pt x="21" y="192"/>
                    <a:pt x="21" y="192"/>
                    <a:pt x="21" y="19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98" y="22"/>
                    <a:pt x="298" y="22"/>
                    <a:pt x="298" y="22"/>
                  </a:cubicBezTo>
                  <a:lnTo>
                    <a:pt x="298" y="192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167" name="Freeform 301"/>
            <p:cNvSpPr>
              <a:spLocks noEditPoints="1"/>
            </p:cNvSpPr>
            <p:nvPr/>
          </p:nvSpPr>
          <p:spPr bwMode="gray">
            <a:xfrm>
              <a:off x="1396134" y="2476693"/>
              <a:ext cx="276535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1" name="Group 170"/>
          <p:cNvGrpSpPr/>
          <p:nvPr/>
        </p:nvGrpSpPr>
        <p:grpSpPr>
          <a:xfrm>
            <a:off x="1009909" y="1625470"/>
            <a:ext cx="277415" cy="278606"/>
            <a:chOff x="1395254" y="4341158"/>
            <a:chExt cx="277415" cy="278606"/>
          </a:xfrm>
        </p:grpSpPr>
        <p:sp>
          <p:nvSpPr>
            <p:cNvPr id="169" name="Freeform 21"/>
            <p:cNvSpPr>
              <a:spLocks noEditPoints="1"/>
            </p:cNvSpPr>
            <p:nvPr/>
          </p:nvSpPr>
          <p:spPr bwMode="gray">
            <a:xfrm>
              <a:off x="1395254" y="4341158"/>
              <a:ext cx="277415" cy="278606"/>
            </a:xfrm>
            <a:custGeom>
              <a:avLst/>
              <a:gdLst>
                <a:gd name="T0" fmla="*/ 192 w 384"/>
                <a:gd name="T1" fmla="*/ 384 h 384"/>
                <a:gd name="T2" fmla="*/ 0 w 384"/>
                <a:gd name="T3" fmla="*/ 192 h 384"/>
                <a:gd name="T4" fmla="*/ 192 w 384"/>
                <a:gd name="T5" fmla="*/ 0 h 384"/>
                <a:gd name="T6" fmla="*/ 384 w 384"/>
                <a:gd name="T7" fmla="*/ 192 h 384"/>
                <a:gd name="T8" fmla="*/ 192 w 384"/>
                <a:gd name="T9" fmla="*/ 384 h 384"/>
                <a:gd name="T10" fmla="*/ 192 w 384"/>
                <a:gd name="T11" fmla="*/ 16 h 384"/>
                <a:gd name="T12" fmla="*/ 16 w 384"/>
                <a:gd name="T13" fmla="*/ 192 h 384"/>
                <a:gd name="T14" fmla="*/ 192 w 384"/>
                <a:gd name="T15" fmla="*/ 368 h 384"/>
                <a:gd name="T16" fmla="*/ 368 w 384"/>
                <a:gd name="T17" fmla="*/ 192 h 384"/>
                <a:gd name="T18" fmla="*/ 192 w 384"/>
                <a:gd name="T19" fmla="*/ 1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4" h="384">
                  <a:moveTo>
                    <a:pt x="192" y="384"/>
                  </a:move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ubicBezTo>
                    <a:pt x="384" y="298"/>
                    <a:pt x="298" y="384"/>
                    <a:pt x="192" y="384"/>
                  </a:cubicBezTo>
                  <a:close/>
                  <a:moveTo>
                    <a:pt x="192" y="16"/>
                  </a:moveTo>
                  <a:cubicBezTo>
                    <a:pt x="95" y="16"/>
                    <a:pt x="16" y="95"/>
                    <a:pt x="16" y="192"/>
                  </a:cubicBezTo>
                  <a:cubicBezTo>
                    <a:pt x="16" y="289"/>
                    <a:pt x="95" y="368"/>
                    <a:pt x="192" y="368"/>
                  </a:cubicBezTo>
                  <a:cubicBezTo>
                    <a:pt x="289" y="368"/>
                    <a:pt x="368" y="289"/>
                    <a:pt x="368" y="192"/>
                  </a:cubicBezTo>
                  <a:cubicBezTo>
                    <a:pt x="368" y="95"/>
                    <a:pt x="289" y="16"/>
                    <a:pt x="192" y="16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170" name="Freeform 22"/>
            <p:cNvSpPr>
              <a:spLocks noEditPoints="1"/>
            </p:cNvSpPr>
            <p:nvPr/>
          </p:nvSpPr>
          <p:spPr bwMode="gray">
            <a:xfrm>
              <a:off x="1446451" y="4392355"/>
              <a:ext cx="173831" cy="175022"/>
            </a:xfrm>
            <a:custGeom>
              <a:avLst/>
              <a:gdLst>
                <a:gd name="T0" fmla="*/ 239 w 241"/>
                <a:gd name="T1" fmla="*/ 54 h 241"/>
                <a:gd name="T2" fmla="*/ 236 w 241"/>
                <a:gd name="T3" fmla="*/ 42 h 241"/>
                <a:gd name="T4" fmla="*/ 146 w 241"/>
                <a:gd name="T5" fmla="*/ 4 h 241"/>
                <a:gd name="T6" fmla="*/ 95 w 241"/>
                <a:gd name="T7" fmla="*/ 4 h 241"/>
                <a:gd name="T8" fmla="*/ 5 w 241"/>
                <a:gd name="T9" fmla="*/ 42 h 241"/>
                <a:gd name="T10" fmla="*/ 2 w 241"/>
                <a:gd name="T11" fmla="*/ 54 h 241"/>
                <a:gd name="T12" fmla="*/ 2 w 241"/>
                <a:gd name="T13" fmla="*/ 124 h 241"/>
                <a:gd name="T14" fmla="*/ 5 w 241"/>
                <a:gd name="T15" fmla="*/ 136 h 241"/>
                <a:gd name="T16" fmla="*/ 33 w 241"/>
                <a:gd name="T17" fmla="*/ 193 h 241"/>
                <a:gd name="T18" fmla="*/ 117 w 241"/>
                <a:gd name="T19" fmla="*/ 240 h 241"/>
                <a:gd name="T20" fmla="*/ 121 w 241"/>
                <a:gd name="T21" fmla="*/ 241 h 241"/>
                <a:gd name="T22" fmla="*/ 124 w 241"/>
                <a:gd name="T23" fmla="*/ 240 h 241"/>
                <a:gd name="T24" fmla="*/ 209 w 241"/>
                <a:gd name="T25" fmla="*/ 193 h 241"/>
                <a:gd name="T26" fmla="*/ 236 w 241"/>
                <a:gd name="T27" fmla="*/ 136 h 241"/>
                <a:gd name="T28" fmla="*/ 239 w 241"/>
                <a:gd name="T29" fmla="*/ 124 h 241"/>
                <a:gd name="T30" fmla="*/ 155 w 241"/>
                <a:gd name="T31" fmla="*/ 19 h 241"/>
                <a:gd name="T32" fmla="*/ 198 w 241"/>
                <a:gd name="T33" fmla="*/ 79 h 241"/>
                <a:gd name="T34" fmla="*/ 155 w 241"/>
                <a:gd name="T35" fmla="*/ 19 h 241"/>
                <a:gd name="T36" fmla="*/ 59 w 241"/>
                <a:gd name="T37" fmla="*/ 89 h 241"/>
                <a:gd name="T38" fmla="*/ 183 w 241"/>
                <a:gd name="T39" fmla="*/ 89 h 241"/>
                <a:gd name="T40" fmla="*/ 21 w 241"/>
                <a:gd name="T41" fmla="*/ 51 h 241"/>
                <a:gd name="T42" fmla="*/ 108 w 241"/>
                <a:gd name="T43" fmla="*/ 46 h 241"/>
                <a:gd name="T44" fmla="*/ 21 w 241"/>
                <a:gd name="T45" fmla="*/ 51 h 241"/>
                <a:gd name="T46" fmla="*/ 108 w 241"/>
                <a:gd name="T47" fmla="*/ 131 h 241"/>
                <a:gd name="T48" fmla="*/ 44 w 241"/>
                <a:gd name="T49" fmla="*/ 137 h 241"/>
                <a:gd name="T50" fmla="*/ 21 w 241"/>
                <a:gd name="T51" fmla="*/ 126 h 241"/>
                <a:gd name="T52" fmla="*/ 49 w 241"/>
                <a:gd name="T53" fmla="*/ 158 h 241"/>
                <a:gd name="T54" fmla="*/ 95 w 241"/>
                <a:gd name="T55" fmla="*/ 174 h 241"/>
                <a:gd name="T56" fmla="*/ 113 w 241"/>
                <a:gd name="T57" fmla="*/ 220 h 241"/>
                <a:gd name="T58" fmla="*/ 49 w 241"/>
                <a:gd name="T59" fmla="*/ 158 h 241"/>
                <a:gd name="T60" fmla="*/ 129 w 241"/>
                <a:gd name="T61" fmla="*/ 220 h 241"/>
                <a:gd name="T62" fmla="*/ 146 w 241"/>
                <a:gd name="T63" fmla="*/ 174 h 241"/>
                <a:gd name="T64" fmla="*/ 150 w 241"/>
                <a:gd name="T65" fmla="*/ 176 h 241"/>
                <a:gd name="T66" fmla="*/ 153 w 241"/>
                <a:gd name="T67" fmla="*/ 177 h 241"/>
                <a:gd name="T68" fmla="*/ 156 w 241"/>
                <a:gd name="T69" fmla="*/ 176 h 241"/>
                <a:gd name="T70" fmla="*/ 193 w 241"/>
                <a:gd name="T71" fmla="*/ 188 h 241"/>
                <a:gd name="T72" fmla="*/ 197 w 241"/>
                <a:gd name="T73" fmla="*/ 137 h 241"/>
                <a:gd name="T74" fmla="*/ 133 w 241"/>
                <a:gd name="T75" fmla="*/ 131 h 241"/>
                <a:gd name="T76" fmla="*/ 220 w 241"/>
                <a:gd name="T77" fmla="*/ 12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1" h="241">
                  <a:moveTo>
                    <a:pt x="211" y="89"/>
                  </a:moveTo>
                  <a:cubicBezTo>
                    <a:pt x="239" y="54"/>
                    <a:pt x="239" y="54"/>
                    <a:pt x="239" y="54"/>
                  </a:cubicBezTo>
                  <a:cubicBezTo>
                    <a:pt x="240" y="52"/>
                    <a:pt x="241" y="49"/>
                    <a:pt x="240" y="47"/>
                  </a:cubicBezTo>
                  <a:cubicBezTo>
                    <a:pt x="240" y="45"/>
                    <a:pt x="238" y="43"/>
                    <a:pt x="236" y="42"/>
                  </a:cubicBezTo>
                  <a:cubicBezTo>
                    <a:pt x="156" y="2"/>
                    <a:pt x="156" y="2"/>
                    <a:pt x="156" y="2"/>
                  </a:cubicBezTo>
                  <a:cubicBezTo>
                    <a:pt x="153" y="0"/>
                    <a:pt x="149" y="1"/>
                    <a:pt x="146" y="4"/>
                  </a:cubicBezTo>
                  <a:cubicBezTo>
                    <a:pt x="121" y="36"/>
                    <a:pt x="121" y="36"/>
                    <a:pt x="121" y="36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3" y="1"/>
                    <a:pt x="88" y="0"/>
                    <a:pt x="85" y="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3" y="43"/>
                    <a:pt x="1" y="45"/>
                    <a:pt x="1" y="47"/>
                  </a:cubicBezTo>
                  <a:cubicBezTo>
                    <a:pt x="0" y="49"/>
                    <a:pt x="1" y="52"/>
                    <a:pt x="2" y="54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" y="124"/>
                    <a:pt x="2" y="124"/>
                    <a:pt x="2" y="124"/>
                  </a:cubicBezTo>
                  <a:cubicBezTo>
                    <a:pt x="1" y="126"/>
                    <a:pt x="0" y="128"/>
                    <a:pt x="1" y="130"/>
                  </a:cubicBezTo>
                  <a:cubicBezTo>
                    <a:pt x="1" y="133"/>
                    <a:pt x="3" y="135"/>
                    <a:pt x="5" y="136"/>
                  </a:cubicBezTo>
                  <a:cubicBezTo>
                    <a:pt x="33" y="150"/>
                    <a:pt x="33" y="150"/>
                    <a:pt x="33" y="15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6"/>
                    <a:pt x="34" y="198"/>
                    <a:pt x="37" y="200"/>
                  </a:cubicBezTo>
                  <a:cubicBezTo>
                    <a:pt x="117" y="240"/>
                    <a:pt x="117" y="240"/>
                    <a:pt x="117" y="240"/>
                  </a:cubicBezTo>
                  <a:cubicBezTo>
                    <a:pt x="117" y="240"/>
                    <a:pt x="117" y="240"/>
                    <a:pt x="117" y="240"/>
                  </a:cubicBezTo>
                  <a:cubicBezTo>
                    <a:pt x="118" y="240"/>
                    <a:pt x="120" y="241"/>
                    <a:pt x="121" y="241"/>
                  </a:cubicBezTo>
                  <a:cubicBezTo>
                    <a:pt x="122" y="241"/>
                    <a:pt x="123" y="240"/>
                    <a:pt x="124" y="240"/>
                  </a:cubicBezTo>
                  <a:cubicBezTo>
                    <a:pt x="124" y="240"/>
                    <a:pt x="124" y="240"/>
                    <a:pt x="124" y="240"/>
                  </a:cubicBezTo>
                  <a:cubicBezTo>
                    <a:pt x="204" y="200"/>
                    <a:pt x="204" y="200"/>
                    <a:pt x="204" y="200"/>
                  </a:cubicBezTo>
                  <a:cubicBezTo>
                    <a:pt x="207" y="198"/>
                    <a:pt x="209" y="196"/>
                    <a:pt x="209" y="193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36" y="136"/>
                    <a:pt x="236" y="136"/>
                    <a:pt x="236" y="136"/>
                  </a:cubicBezTo>
                  <a:cubicBezTo>
                    <a:pt x="238" y="135"/>
                    <a:pt x="240" y="133"/>
                    <a:pt x="240" y="130"/>
                  </a:cubicBezTo>
                  <a:cubicBezTo>
                    <a:pt x="241" y="128"/>
                    <a:pt x="240" y="126"/>
                    <a:pt x="239" y="124"/>
                  </a:cubicBezTo>
                  <a:lnTo>
                    <a:pt x="211" y="89"/>
                  </a:lnTo>
                  <a:close/>
                  <a:moveTo>
                    <a:pt x="155" y="19"/>
                  </a:moveTo>
                  <a:cubicBezTo>
                    <a:pt x="220" y="51"/>
                    <a:pt x="220" y="51"/>
                    <a:pt x="220" y="51"/>
                  </a:cubicBezTo>
                  <a:cubicBezTo>
                    <a:pt x="198" y="79"/>
                    <a:pt x="198" y="79"/>
                    <a:pt x="198" y="79"/>
                  </a:cubicBezTo>
                  <a:cubicBezTo>
                    <a:pt x="133" y="46"/>
                    <a:pt x="133" y="46"/>
                    <a:pt x="133" y="46"/>
                  </a:cubicBezTo>
                  <a:lnTo>
                    <a:pt x="155" y="19"/>
                  </a:lnTo>
                  <a:close/>
                  <a:moveTo>
                    <a:pt x="121" y="120"/>
                  </a:moveTo>
                  <a:cubicBezTo>
                    <a:pt x="59" y="89"/>
                    <a:pt x="59" y="89"/>
                    <a:pt x="59" y="89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83" y="89"/>
                    <a:pt x="183" y="89"/>
                    <a:pt x="183" y="89"/>
                  </a:cubicBezTo>
                  <a:lnTo>
                    <a:pt x="121" y="120"/>
                  </a:lnTo>
                  <a:close/>
                  <a:moveTo>
                    <a:pt x="21" y="51"/>
                  </a:moveTo>
                  <a:cubicBezTo>
                    <a:pt x="86" y="19"/>
                    <a:pt x="86" y="19"/>
                    <a:pt x="86" y="19"/>
                  </a:cubicBezTo>
                  <a:cubicBezTo>
                    <a:pt x="108" y="46"/>
                    <a:pt x="108" y="46"/>
                    <a:pt x="108" y="46"/>
                  </a:cubicBezTo>
                  <a:cubicBezTo>
                    <a:pt x="43" y="79"/>
                    <a:pt x="43" y="79"/>
                    <a:pt x="43" y="79"/>
                  </a:cubicBezTo>
                  <a:lnTo>
                    <a:pt x="21" y="51"/>
                  </a:lnTo>
                  <a:close/>
                  <a:moveTo>
                    <a:pt x="43" y="99"/>
                  </a:moveTo>
                  <a:cubicBezTo>
                    <a:pt x="108" y="131"/>
                    <a:pt x="108" y="131"/>
                    <a:pt x="108" y="131"/>
                  </a:cubicBezTo>
                  <a:cubicBezTo>
                    <a:pt x="86" y="158"/>
                    <a:pt x="86" y="158"/>
                    <a:pt x="86" y="158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21" y="126"/>
                    <a:pt x="21" y="126"/>
                    <a:pt x="21" y="126"/>
                  </a:cubicBezTo>
                  <a:lnTo>
                    <a:pt x="43" y="99"/>
                  </a:lnTo>
                  <a:close/>
                  <a:moveTo>
                    <a:pt x="49" y="158"/>
                  </a:moveTo>
                  <a:cubicBezTo>
                    <a:pt x="85" y="176"/>
                    <a:pt x="85" y="176"/>
                    <a:pt x="85" y="176"/>
                  </a:cubicBezTo>
                  <a:cubicBezTo>
                    <a:pt x="88" y="178"/>
                    <a:pt x="93" y="177"/>
                    <a:pt x="95" y="174"/>
                  </a:cubicBezTo>
                  <a:cubicBezTo>
                    <a:pt x="113" y="151"/>
                    <a:pt x="113" y="151"/>
                    <a:pt x="113" y="151"/>
                  </a:cubicBezTo>
                  <a:cubicBezTo>
                    <a:pt x="113" y="220"/>
                    <a:pt x="113" y="220"/>
                    <a:pt x="113" y="220"/>
                  </a:cubicBezTo>
                  <a:cubicBezTo>
                    <a:pt x="49" y="188"/>
                    <a:pt x="49" y="188"/>
                    <a:pt x="49" y="188"/>
                  </a:cubicBezTo>
                  <a:lnTo>
                    <a:pt x="49" y="158"/>
                  </a:lnTo>
                  <a:close/>
                  <a:moveTo>
                    <a:pt x="193" y="188"/>
                  </a:moveTo>
                  <a:cubicBezTo>
                    <a:pt x="129" y="220"/>
                    <a:pt x="129" y="220"/>
                    <a:pt x="129" y="220"/>
                  </a:cubicBezTo>
                  <a:cubicBezTo>
                    <a:pt x="129" y="151"/>
                    <a:pt x="129" y="151"/>
                    <a:pt x="129" y="151"/>
                  </a:cubicBezTo>
                  <a:cubicBezTo>
                    <a:pt x="146" y="174"/>
                    <a:pt x="146" y="174"/>
                    <a:pt x="146" y="174"/>
                  </a:cubicBezTo>
                  <a:cubicBezTo>
                    <a:pt x="147" y="175"/>
                    <a:pt x="148" y="175"/>
                    <a:pt x="149" y="176"/>
                  </a:cubicBezTo>
                  <a:cubicBezTo>
                    <a:pt x="149" y="176"/>
                    <a:pt x="150" y="176"/>
                    <a:pt x="150" y="176"/>
                  </a:cubicBezTo>
                  <a:cubicBezTo>
                    <a:pt x="151" y="176"/>
                    <a:pt x="151" y="176"/>
                    <a:pt x="152" y="177"/>
                  </a:cubicBezTo>
                  <a:cubicBezTo>
                    <a:pt x="152" y="177"/>
                    <a:pt x="152" y="177"/>
                    <a:pt x="153" y="177"/>
                  </a:cubicBezTo>
                  <a:cubicBezTo>
                    <a:pt x="153" y="177"/>
                    <a:pt x="153" y="177"/>
                    <a:pt x="153" y="177"/>
                  </a:cubicBezTo>
                  <a:cubicBezTo>
                    <a:pt x="154" y="177"/>
                    <a:pt x="155" y="176"/>
                    <a:pt x="156" y="176"/>
                  </a:cubicBezTo>
                  <a:cubicBezTo>
                    <a:pt x="193" y="158"/>
                    <a:pt x="193" y="158"/>
                    <a:pt x="193" y="158"/>
                  </a:cubicBezTo>
                  <a:lnTo>
                    <a:pt x="193" y="188"/>
                  </a:lnTo>
                  <a:close/>
                  <a:moveTo>
                    <a:pt x="197" y="137"/>
                  </a:moveTo>
                  <a:cubicBezTo>
                    <a:pt x="197" y="137"/>
                    <a:pt x="197" y="137"/>
                    <a:pt x="197" y="137"/>
                  </a:cubicBezTo>
                  <a:cubicBezTo>
                    <a:pt x="155" y="158"/>
                    <a:pt x="155" y="158"/>
                    <a:pt x="155" y="158"/>
                  </a:cubicBezTo>
                  <a:cubicBezTo>
                    <a:pt x="133" y="131"/>
                    <a:pt x="133" y="131"/>
                    <a:pt x="133" y="131"/>
                  </a:cubicBezTo>
                  <a:cubicBezTo>
                    <a:pt x="198" y="99"/>
                    <a:pt x="198" y="99"/>
                    <a:pt x="198" y="99"/>
                  </a:cubicBezTo>
                  <a:cubicBezTo>
                    <a:pt x="220" y="125"/>
                    <a:pt x="220" y="125"/>
                    <a:pt x="220" y="125"/>
                  </a:cubicBezTo>
                  <a:lnTo>
                    <a:pt x="197" y="137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75" name="TextBox 174"/>
          <p:cNvSpPr txBox="1"/>
          <p:nvPr/>
        </p:nvSpPr>
        <p:spPr bwMode="gray">
          <a:xfrm>
            <a:off x="250825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Bin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76" name="TextBox 175"/>
          <p:cNvSpPr txBox="1"/>
          <p:nvPr/>
        </p:nvSpPr>
        <p:spPr bwMode="gray">
          <a:xfrm>
            <a:off x="630588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Monitor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77" name="TextBox 176"/>
          <p:cNvSpPr txBox="1"/>
          <p:nvPr/>
        </p:nvSpPr>
        <p:spPr bwMode="gray">
          <a:xfrm>
            <a:off x="1009909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Box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78" name="TextBox 177"/>
          <p:cNvSpPr txBox="1"/>
          <p:nvPr/>
        </p:nvSpPr>
        <p:spPr bwMode="gray">
          <a:xfrm>
            <a:off x="1389857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Alarm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79" name="TextBox 178"/>
          <p:cNvSpPr txBox="1"/>
          <p:nvPr/>
        </p:nvSpPr>
        <p:spPr bwMode="gray">
          <a:xfrm>
            <a:off x="1769620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Filter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80" name="TextBox 179"/>
          <p:cNvSpPr txBox="1"/>
          <p:nvPr/>
        </p:nvSpPr>
        <p:spPr bwMode="gray">
          <a:xfrm>
            <a:off x="2149568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Bullseye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81" name="TextBox 180"/>
          <p:cNvSpPr txBox="1"/>
          <p:nvPr/>
        </p:nvSpPr>
        <p:spPr bwMode="gray">
          <a:xfrm>
            <a:off x="2533990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Calendar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82" name="TextBox 181"/>
          <p:cNvSpPr txBox="1"/>
          <p:nvPr/>
        </p:nvSpPr>
        <p:spPr bwMode="gray">
          <a:xfrm>
            <a:off x="2913311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Check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83" name="TextBox 182"/>
          <p:cNvSpPr txBox="1"/>
          <p:nvPr/>
        </p:nvSpPr>
        <p:spPr bwMode="gray">
          <a:xfrm>
            <a:off x="3295424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Clock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84" name="TextBox 183"/>
          <p:cNvSpPr txBox="1"/>
          <p:nvPr/>
        </p:nvSpPr>
        <p:spPr bwMode="gray">
          <a:xfrm>
            <a:off x="3681629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Magnet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85" name="TextBox 184"/>
          <p:cNvSpPr txBox="1"/>
          <p:nvPr/>
        </p:nvSpPr>
        <p:spPr bwMode="gray">
          <a:xfrm>
            <a:off x="4060950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Art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86" name="TextBox 185"/>
          <p:cNvSpPr txBox="1"/>
          <p:nvPr/>
        </p:nvSpPr>
        <p:spPr bwMode="gray">
          <a:xfrm>
            <a:off x="4440271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Lifesaver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87" name="TextBox 186"/>
          <p:cNvSpPr txBox="1"/>
          <p:nvPr/>
        </p:nvSpPr>
        <p:spPr bwMode="gray">
          <a:xfrm>
            <a:off x="5202147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Info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88" name="TextBox 187"/>
          <p:cNvSpPr txBox="1"/>
          <p:nvPr/>
        </p:nvSpPr>
        <p:spPr bwMode="gray">
          <a:xfrm>
            <a:off x="4819592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Ladder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89" name="TextBox 188"/>
          <p:cNvSpPr txBox="1"/>
          <p:nvPr/>
        </p:nvSpPr>
        <p:spPr bwMode="gray">
          <a:xfrm>
            <a:off x="5582549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Pin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90" name="TextBox 189"/>
          <p:cNvSpPr txBox="1"/>
          <p:nvPr/>
        </p:nvSpPr>
        <p:spPr bwMode="gray">
          <a:xfrm>
            <a:off x="5961870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Radar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91" name="TextBox 190"/>
          <p:cNvSpPr txBox="1"/>
          <p:nvPr/>
        </p:nvSpPr>
        <p:spPr bwMode="gray">
          <a:xfrm>
            <a:off x="6341192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Rocket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92" name="TextBox 191"/>
          <p:cNvSpPr txBox="1"/>
          <p:nvPr/>
        </p:nvSpPr>
        <p:spPr bwMode="gray">
          <a:xfrm>
            <a:off x="6721279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Speaker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93" name="TextBox 192"/>
          <p:cNvSpPr txBox="1"/>
          <p:nvPr/>
        </p:nvSpPr>
        <p:spPr bwMode="gray">
          <a:xfrm>
            <a:off x="7101904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Line chart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94" name="TextBox 193"/>
          <p:cNvSpPr txBox="1"/>
          <p:nvPr/>
        </p:nvSpPr>
        <p:spPr bwMode="gray">
          <a:xfrm>
            <a:off x="7486898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Bar Line chart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95" name="TextBox 194"/>
          <p:cNvSpPr txBox="1"/>
          <p:nvPr/>
        </p:nvSpPr>
        <p:spPr bwMode="gray">
          <a:xfrm>
            <a:off x="7858999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Bar chart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96" name="TextBox 195"/>
          <p:cNvSpPr txBox="1"/>
          <p:nvPr/>
        </p:nvSpPr>
        <p:spPr bwMode="gray">
          <a:xfrm>
            <a:off x="8244527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Pie segment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197" name="TextBox 196"/>
          <p:cNvSpPr txBox="1"/>
          <p:nvPr/>
        </p:nvSpPr>
        <p:spPr bwMode="gray">
          <a:xfrm>
            <a:off x="8623845" y="1941805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Pie chart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266" name="Group 265"/>
          <p:cNvGrpSpPr/>
          <p:nvPr/>
        </p:nvGrpSpPr>
        <p:grpSpPr>
          <a:xfrm>
            <a:off x="1389857" y="1625470"/>
            <a:ext cx="276114" cy="276114"/>
            <a:chOff x="1400873" y="2396380"/>
            <a:chExt cx="276114" cy="276114"/>
          </a:xfrm>
        </p:grpSpPr>
        <p:sp>
          <p:nvSpPr>
            <p:cNvPr id="199" name="Freeform 41"/>
            <p:cNvSpPr>
              <a:spLocks noEditPoints="1"/>
            </p:cNvSpPr>
            <p:nvPr/>
          </p:nvSpPr>
          <p:spPr bwMode="gray">
            <a:xfrm>
              <a:off x="1400873" y="2396380"/>
              <a:ext cx="276114" cy="276114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00" name="Freeform 42"/>
            <p:cNvSpPr>
              <a:spLocks noEditPoints="1"/>
            </p:cNvSpPr>
            <p:nvPr/>
          </p:nvSpPr>
          <p:spPr bwMode="gray">
            <a:xfrm>
              <a:off x="1467186" y="2461098"/>
              <a:ext cx="143488" cy="153667"/>
            </a:xfrm>
            <a:custGeom>
              <a:avLst/>
              <a:gdLst>
                <a:gd name="T0" fmla="*/ 250 w 266"/>
                <a:gd name="T1" fmla="*/ 146 h 285"/>
                <a:gd name="T2" fmla="*/ 133 w 266"/>
                <a:gd name="T3" fmla="*/ 29 h 285"/>
                <a:gd name="T4" fmla="*/ 15 w 266"/>
                <a:gd name="T5" fmla="*/ 146 h 285"/>
                <a:gd name="T6" fmla="*/ 55 w 266"/>
                <a:gd name="T7" fmla="*/ 234 h 285"/>
                <a:gd name="T8" fmla="*/ 38 w 266"/>
                <a:gd name="T9" fmla="*/ 270 h 285"/>
                <a:gd name="T10" fmla="*/ 43 w 266"/>
                <a:gd name="T11" fmla="*/ 284 h 285"/>
                <a:gd name="T12" fmla="*/ 47 w 266"/>
                <a:gd name="T13" fmla="*/ 285 h 285"/>
                <a:gd name="T14" fmla="*/ 57 w 266"/>
                <a:gd name="T15" fmla="*/ 279 h 285"/>
                <a:gd name="T16" fmla="*/ 73 w 266"/>
                <a:gd name="T17" fmla="*/ 247 h 285"/>
                <a:gd name="T18" fmla="*/ 133 w 266"/>
                <a:gd name="T19" fmla="*/ 264 h 285"/>
                <a:gd name="T20" fmla="*/ 192 w 266"/>
                <a:gd name="T21" fmla="*/ 247 h 285"/>
                <a:gd name="T22" fmla="*/ 208 w 266"/>
                <a:gd name="T23" fmla="*/ 279 h 285"/>
                <a:gd name="T24" fmla="*/ 218 w 266"/>
                <a:gd name="T25" fmla="*/ 285 h 285"/>
                <a:gd name="T26" fmla="*/ 223 w 266"/>
                <a:gd name="T27" fmla="*/ 284 h 285"/>
                <a:gd name="T28" fmla="*/ 228 w 266"/>
                <a:gd name="T29" fmla="*/ 270 h 285"/>
                <a:gd name="T30" fmla="*/ 210 w 266"/>
                <a:gd name="T31" fmla="*/ 234 h 285"/>
                <a:gd name="T32" fmla="*/ 250 w 266"/>
                <a:gd name="T33" fmla="*/ 146 h 285"/>
                <a:gd name="T34" fmla="*/ 37 w 266"/>
                <a:gd name="T35" fmla="*/ 146 h 285"/>
                <a:gd name="T36" fmla="*/ 133 w 266"/>
                <a:gd name="T37" fmla="*/ 50 h 285"/>
                <a:gd name="T38" fmla="*/ 229 w 266"/>
                <a:gd name="T39" fmla="*/ 146 h 285"/>
                <a:gd name="T40" fmla="*/ 133 w 266"/>
                <a:gd name="T41" fmla="*/ 242 h 285"/>
                <a:gd name="T42" fmla="*/ 37 w 266"/>
                <a:gd name="T43" fmla="*/ 146 h 285"/>
                <a:gd name="T44" fmla="*/ 162 w 266"/>
                <a:gd name="T45" fmla="*/ 128 h 285"/>
                <a:gd name="T46" fmla="*/ 161 w 266"/>
                <a:gd name="T47" fmla="*/ 143 h 285"/>
                <a:gd name="T48" fmla="*/ 140 w 266"/>
                <a:gd name="T49" fmla="*/ 164 h 285"/>
                <a:gd name="T50" fmla="*/ 140 w 266"/>
                <a:gd name="T51" fmla="*/ 164 h 285"/>
                <a:gd name="T52" fmla="*/ 133 w 266"/>
                <a:gd name="T53" fmla="*/ 167 h 285"/>
                <a:gd name="T54" fmla="*/ 125 w 266"/>
                <a:gd name="T55" fmla="*/ 164 h 285"/>
                <a:gd name="T56" fmla="*/ 83 w 266"/>
                <a:gd name="T57" fmla="*/ 122 h 285"/>
                <a:gd name="T58" fmla="*/ 82 w 266"/>
                <a:gd name="T59" fmla="*/ 107 h 285"/>
                <a:gd name="T60" fmla="*/ 97 w 266"/>
                <a:gd name="T61" fmla="*/ 107 h 285"/>
                <a:gd name="T62" fmla="*/ 133 w 266"/>
                <a:gd name="T63" fmla="*/ 141 h 285"/>
                <a:gd name="T64" fmla="*/ 147 w 266"/>
                <a:gd name="T65" fmla="*/ 128 h 285"/>
                <a:gd name="T66" fmla="*/ 162 w 266"/>
                <a:gd name="T67" fmla="*/ 128 h 285"/>
                <a:gd name="T68" fmla="*/ 16 w 266"/>
                <a:gd name="T69" fmla="*/ 82 h 285"/>
                <a:gd name="T70" fmla="*/ 8 w 266"/>
                <a:gd name="T71" fmla="*/ 79 h 285"/>
                <a:gd name="T72" fmla="*/ 0 w 266"/>
                <a:gd name="T73" fmla="*/ 58 h 285"/>
                <a:gd name="T74" fmla="*/ 8 w 266"/>
                <a:gd name="T75" fmla="*/ 38 h 285"/>
                <a:gd name="T76" fmla="*/ 35 w 266"/>
                <a:gd name="T77" fmla="*/ 11 h 285"/>
                <a:gd name="T78" fmla="*/ 76 w 266"/>
                <a:gd name="T79" fmla="*/ 11 h 285"/>
                <a:gd name="T80" fmla="*/ 76 w 266"/>
                <a:gd name="T81" fmla="*/ 26 h 285"/>
                <a:gd name="T82" fmla="*/ 61 w 266"/>
                <a:gd name="T83" fmla="*/ 26 h 285"/>
                <a:gd name="T84" fmla="*/ 50 w 266"/>
                <a:gd name="T85" fmla="*/ 26 h 285"/>
                <a:gd name="T86" fmla="*/ 23 w 266"/>
                <a:gd name="T87" fmla="*/ 53 h 285"/>
                <a:gd name="T88" fmla="*/ 21 w 266"/>
                <a:gd name="T89" fmla="*/ 58 h 285"/>
                <a:gd name="T90" fmla="*/ 23 w 266"/>
                <a:gd name="T91" fmla="*/ 64 h 285"/>
                <a:gd name="T92" fmla="*/ 23 w 266"/>
                <a:gd name="T93" fmla="*/ 79 h 285"/>
                <a:gd name="T94" fmla="*/ 16 w 266"/>
                <a:gd name="T95" fmla="*/ 82 h 285"/>
                <a:gd name="T96" fmla="*/ 266 w 266"/>
                <a:gd name="T97" fmla="*/ 58 h 285"/>
                <a:gd name="T98" fmla="*/ 257 w 266"/>
                <a:gd name="T99" fmla="*/ 79 h 285"/>
                <a:gd name="T100" fmla="*/ 249 w 266"/>
                <a:gd name="T101" fmla="*/ 82 h 285"/>
                <a:gd name="T102" fmla="*/ 242 w 266"/>
                <a:gd name="T103" fmla="*/ 79 h 285"/>
                <a:gd name="T104" fmla="*/ 242 w 266"/>
                <a:gd name="T105" fmla="*/ 64 h 285"/>
                <a:gd name="T106" fmla="*/ 244 w 266"/>
                <a:gd name="T107" fmla="*/ 58 h 285"/>
                <a:gd name="T108" fmla="*/ 242 w 266"/>
                <a:gd name="T109" fmla="*/ 53 h 285"/>
                <a:gd name="T110" fmla="*/ 216 w 266"/>
                <a:gd name="T111" fmla="*/ 26 h 285"/>
                <a:gd name="T112" fmla="*/ 204 w 266"/>
                <a:gd name="T113" fmla="*/ 26 h 285"/>
                <a:gd name="T114" fmla="*/ 189 w 266"/>
                <a:gd name="T115" fmla="*/ 26 h 285"/>
                <a:gd name="T116" fmla="*/ 189 w 266"/>
                <a:gd name="T117" fmla="*/ 11 h 285"/>
                <a:gd name="T118" fmla="*/ 231 w 266"/>
                <a:gd name="T119" fmla="*/ 11 h 285"/>
                <a:gd name="T120" fmla="*/ 257 w 266"/>
                <a:gd name="T121" fmla="*/ 38 h 285"/>
                <a:gd name="T122" fmla="*/ 266 w 266"/>
                <a:gd name="T123" fmla="*/ 5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" h="285">
                  <a:moveTo>
                    <a:pt x="250" y="146"/>
                  </a:moveTo>
                  <a:cubicBezTo>
                    <a:pt x="250" y="82"/>
                    <a:pt x="197" y="29"/>
                    <a:pt x="133" y="29"/>
                  </a:cubicBezTo>
                  <a:cubicBezTo>
                    <a:pt x="68" y="29"/>
                    <a:pt x="15" y="82"/>
                    <a:pt x="15" y="146"/>
                  </a:cubicBezTo>
                  <a:cubicBezTo>
                    <a:pt x="15" y="181"/>
                    <a:pt x="31" y="213"/>
                    <a:pt x="55" y="234"/>
                  </a:cubicBezTo>
                  <a:cubicBezTo>
                    <a:pt x="38" y="270"/>
                    <a:pt x="38" y="270"/>
                    <a:pt x="38" y="270"/>
                  </a:cubicBezTo>
                  <a:cubicBezTo>
                    <a:pt x="35" y="275"/>
                    <a:pt x="37" y="281"/>
                    <a:pt x="43" y="284"/>
                  </a:cubicBezTo>
                  <a:cubicBezTo>
                    <a:pt x="44" y="285"/>
                    <a:pt x="46" y="285"/>
                    <a:pt x="47" y="285"/>
                  </a:cubicBezTo>
                  <a:cubicBezTo>
                    <a:pt x="51" y="285"/>
                    <a:pt x="55" y="283"/>
                    <a:pt x="57" y="279"/>
                  </a:cubicBezTo>
                  <a:cubicBezTo>
                    <a:pt x="73" y="247"/>
                    <a:pt x="73" y="247"/>
                    <a:pt x="73" y="247"/>
                  </a:cubicBezTo>
                  <a:cubicBezTo>
                    <a:pt x="90" y="258"/>
                    <a:pt x="111" y="264"/>
                    <a:pt x="133" y="264"/>
                  </a:cubicBezTo>
                  <a:cubicBezTo>
                    <a:pt x="155" y="264"/>
                    <a:pt x="175" y="258"/>
                    <a:pt x="192" y="247"/>
                  </a:cubicBezTo>
                  <a:cubicBezTo>
                    <a:pt x="208" y="279"/>
                    <a:pt x="208" y="279"/>
                    <a:pt x="208" y="279"/>
                  </a:cubicBezTo>
                  <a:cubicBezTo>
                    <a:pt x="210" y="283"/>
                    <a:pt x="214" y="285"/>
                    <a:pt x="218" y="285"/>
                  </a:cubicBezTo>
                  <a:cubicBezTo>
                    <a:pt x="220" y="285"/>
                    <a:pt x="221" y="285"/>
                    <a:pt x="223" y="284"/>
                  </a:cubicBezTo>
                  <a:cubicBezTo>
                    <a:pt x="228" y="281"/>
                    <a:pt x="230" y="275"/>
                    <a:pt x="228" y="270"/>
                  </a:cubicBezTo>
                  <a:cubicBezTo>
                    <a:pt x="210" y="234"/>
                    <a:pt x="210" y="234"/>
                    <a:pt x="210" y="234"/>
                  </a:cubicBezTo>
                  <a:cubicBezTo>
                    <a:pt x="234" y="213"/>
                    <a:pt x="250" y="181"/>
                    <a:pt x="250" y="146"/>
                  </a:cubicBezTo>
                  <a:close/>
                  <a:moveTo>
                    <a:pt x="37" y="146"/>
                  </a:moveTo>
                  <a:cubicBezTo>
                    <a:pt x="37" y="93"/>
                    <a:pt x="80" y="50"/>
                    <a:pt x="133" y="50"/>
                  </a:cubicBezTo>
                  <a:cubicBezTo>
                    <a:pt x="186" y="50"/>
                    <a:pt x="229" y="93"/>
                    <a:pt x="229" y="146"/>
                  </a:cubicBezTo>
                  <a:cubicBezTo>
                    <a:pt x="229" y="199"/>
                    <a:pt x="186" y="242"/>
                    <a:pt x="133" y="242"/>
                  </a:cubicBezTo>
                  <a:cubicBezTo>
                    <a:pt x="80" y="242"/>
                    <a:pt x="37" y="199"/>
                    <a:pt x="37" y="146"/>
                  </a:cubicBezTo>
                  <a:close/>
                  <a:moveTo>
                    <a:pt x="162" y="128"/>
                  </a:moveTo>
                  <a:cubicBezTo>
                    <a:pt x="166" y="133"/>
                    <a:pt x="166" y="139"/>
                    <a:pt x="161" y="143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40" y="164"/>
                    <a:pt x="140" y="164"/>
                    <a:pt x="140" y="164"/>
                  </a:cubicBezTo>
                  <a:cubicBezTo>
                    <a:pt x="138" y="166"/>
                    <a:pt x="135" y="167"/>
                    <a:pt x="133" y="167"/>
                  </a:cubicBezTo>
                  <a:cubicBezTo>
                    <a:pt x="130" y="167"/>
                    <a:pt x="127" y="166"/>
                    <a:pt x="125" y="164"/>
                  </a:cubicBezTo>
                  <a:cubicBezTo>
                    <a:pt x="83" y="122"/>
                    <a:pt x="83" y="122"/>
                    <a:pt x="83" y="122"/>
                  </a:cubicBezTo>
                  <a:cubicBezTo>
                    <a:pt x="78" y="118"/>
                    <a:pt x="78" y="111"/>
                    <a:pt x="82" y="107"/>
                  </a:cubicBezTo>
                  <a:cubicBezTo>
                    <a:pt x="87" y="103"/>
                    <a:pt x="93" y="103"/>
                    <a:pt x="97" y="107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47" y="128"/>
                    <a:pt x="147" y="128"/>
                    <a:pt x="147" y="128"/>
                  </a:cubicBezTo>
                  <a:cubicBezTo>
                    <a:pt x="151" y="124"/>
                    <a:pt x="158" y="124"/>
                    <a:pt x="162" y="128"/>
                  </a:cubicBezTo>
                  <a:close/>
                  <a:moveTo>
                    <a:pt x="16" y="82"/>
                  </a:moveTo>
                  <a:cubicBezTo>
                    <a:pt x="13" y="82"/>
                    <a:pt x="10" y="81"/>
                    <a:pt x="8" y="79"/>
                  </a:cubicBezTo>
                  <a:cubicBezTo>
                    <a:pt x="3" y="74"/>
                    <a:pt x="0" y="66"/>
                    <a:pt x="0" y="58"/>
                  </a:cubicBezTo>
                  <a:cubicBezTo>
                    <a:pt x="0" y="51"/>
                    <a:pt x="3" y="43"/>
                    <a:pt x="8" y="38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46" y="0"/>
                    <a:pt x="65" y="0"/>
                    <a:pt x="76" y="11"/>
                  </a:cubicBezTo>
                  <a:cubicBezTo>
                    <a:pt x="80" y="15"/>
                    <a:pt x="80" y="22"/>
                    <a:pt x="76" y="26"/>
                  </a:cubicBezTo>
                  <a:cubicBezTo>
                    <a:pt x="72" y="31"/>
                    <a:pt x="65" y="31"/>
                    <a:pt x="61" y="26"/>
                  </a:cubicBezTo>
                  <a:cubicBezTo>
                    <a:pt x="58" y="23"/>
                    <a:pt x="53" y="23"/>
                    <a:pt x="50" y="26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2" y="54"/>
                    <a:pt x="21" y="56"/>
                    <a:pt x="21" y="58"/>
                  </a:cubicBezTo>
                  <a:cubicBezTo>
                    <a:pt x="21" y="61"/>
                    <a:pt x="22" y="63"/>
                    <a:pt x="23" y="64"/>
                  </a:cubicBezTo>
                  <a:cubicBezTo>
                    <a:pt x="28" y="68"/>
                    <a:pt x="28" y="75"/>
                    <a:pt x="23" y="79"/>
                  </a:cubicBezTo>
                  <a:cubicBezTo>
                    <a:pt x="21" y="81"/>
                    <a:pt x="19" y="82"/>
                    <a:pt x="16" y="82"/>
                  </a:cubicBezTo>
                  <a:close/>
                  <a:moveTo>
                    <a:pt x="266" y="58"/>
                  </a:moveTo>
                  <a:cubicBezTo>
                    <a:pt x="266" y="66"/>
                    <a:pt x="263" y="74"/>
                    <a:pt x="257" y="79"/>
                  </a:cubicBezTo>
                  <a:cubicBezTo>
                    <a:pt x="255" y="81"/>
                    <a:pt x="252" y="82"/>
                    <a:pt x="249" y="82"/>
                  </a:cubicBezTo>
                  <a:cubicBezTo>
                    <a:pt x="247" y="82"/>
                    <a:pt x="244" y="81"/>
                    <a:pt x="242" y="79"/>
                  </a:cubicBezTo>
                  <a:cubicBezTo>
                    <a:pt x="238" y="75"/>
                    <a:pt x="238" y="68"/>
                    <a:pt x="242" y="64"/>
                  </a:cubicBezTo>
                  <a:cubicBezTo>
                    <a:pt x="243" y="63"/>
                    <a:pt x="244" y="61"/>
                    <a:pt x="244" y="58"/>
                  </a:cubicBezTo>
                  <a:cubicBezTo>
                    <a:pt x="244" y="56"/>
                    <a:pt x="243" y="54"/>
                    <a:pt x="242" y="53"/>
                  </a:cubicBezTo>
                  <a:cubicBezTo>
                    <a:pt x="216" y="26"/>
                    <a:pt x="216" y="26"/>
                    <a:pt x="216" y="26"/>
                  </a:cubicBezTo>
                  <a:cubicBezTo>
                    <a:pt x="212" y="23"/>
                    <a:pt x="207" y="23"/>
                    <a:pt x="204" y="26"/>
                  </a:cubicBezTo>
                  <a:cubicBezTo>
                    <a:pt x="200" y="31"/>
                    <a:pt x="193" y="31"/>
                    <a:pt x="189" y="26"/>
                  </a:cubicBezTo>
                  <a:cubicBezTo>
                    <a:pt x="185" y="22"/>
                    <a:pt x="185" y="15"/>
                    <a:pt x="189" y="11"/>
                  </a:cubicBezTo>
                  <a:cubicBezTo>
                    <a:pt x="201" y="0"/>
                    <a:pt x="219" y="0"/>
                    <a:pt x="231" y="11"/>
                  </a:cubicBezTo>
                  <a:cubicBezTo>
                    <a:pt x="257" y="38"/>
                    <a:pt x="257" y="38"/>
                    <a:pt x="257" y="38"/>
                  </a:cubicBezTo>
                  <a:cubicBezTo>
                    <a:pt x="263" y="43"/>
                    <a:pt x="266" y="51"/>
                    <a:pt x="266" y="58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7" name="Group 266"/>
          <p:cNvGrpSpPr/>
          <p:nvPr/>
        </p:nvGrpSpPr>
        <p:grpSpPr>
          <a:xfrm>
            <a:off x="1770556" y="1625470"/>
            <a:ext cx="275723" cy="275723"/>
            <a:chOff x="1769620" y="2356742"/>
            <a:chExt cx="275723" cy="275723"/>
          </a:xfrm>
        </p:grpSpPr>
        <p:sp>
          <p:nvSpPr>
            <p:cNvPr id="202" name="Freeform 777"/>
            <p:cNvSpPr>
              <a:spLocks noEditPoints="1"/>
            </p:cNvSpPr>
            <p:nvPr/>
          </p:nvSpPr>
          <p:spPr bwMode="gray">
            <a:xfrm>
              <a:off x="1769620" y="2356742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03" name="Freeform 778"/>
            <p:cNvSpPr>
              <a:spLocks noEditPoints="1"/>
            </p:cNvSpPr>
            <p:nvPr/>
          </p:nvSpPr>
          <p:spPr bwMode="gray">
            <a:xfrm>
              <a:off x="1820710" y="2431349"/>
              <a:ext cx="173543" cy="149215"/>
            </a:xfrm>
            <a:custGeom>
              <a:avLst/>
              <a:gdLst>
                <a:gd name="T0" fmla="*/ 139 w 322"/>
                <a:gd name="T1" fmla="*/ 278 h 278"/>
                <a:gd name="T2" fmla="*/ 135 w 322"/>
                <a:gd name="T3" fmla="*/ 277 h 278"/>
                <a:gd name="T4" fmla="*/ 129 w 322"/>
                <a:gd name="T5" fmla="*/ 267 h 278"/>
                <a:gd name="T6" fmla="*/ 129 w 322"/>
                <a:gd name="T7" fmla="*/ 123 h 278"/>
                <a:gd name="T8" fmla="*/ 5 w 322"/>
                <a:gd name="T9" fmla="*/ 19 h 278"/>
                <a:gd name="T10" fmla="*/ 1 w 322"/>
                <a:gd name="T11" fmla="*/ 7 h 278"/>
                <a:gd name="T12" fmla="*/ 11 w 322"/>
                <a:gd name="T13" fmla="*/ 0 h 278"/>
                <a:gd name="T14" fmla="*/ 310 w 322"/>
                <a:gd name="T15" fmla="*/ 0 h 278"/>
                <a:gd name="T16" fmla="*/ 320 w 322"/>
                <a:gd name="T17" fmla="*/ 7 h 278"/>
                <a:gd name="T18" fmla="*/ 317 w 322"/>
                <a:gd name="T19" fmla="*/ 19 h 278"/>
                <a:gd name="T20" fmla="*/ 193 w 322"/>
                <a:gd name="T21" fmla="*/ 123 h 278"/>
                <a:gd name="T22" fmla="*/ 193 w 322"/>
                <a:gd name="T23" fmla="*/ 235 h 278"/>
                <a:gd name="T24" fmla="*/ 188 w 322"/>
                <a:gd name="T25" fmla="*/ 244 h 278"/>
                <a:gd name="T26" fmla="*/ 146 w 322"/>
                <a:gd name="T27" fmla="*/ 276 h 278"/>
                <a:gd name="T28" fmla="*/ 139 w 322"/>
                <a:gd name="T29" fmla="*/ 278 h 278"/>
                <a:gd name="T30" fmla="*/ 41 w 322"/>
                <a:gd name="T31" fmla="*/ 22 h 278"/>
                <a:gd name="T32" fmla="*/ 146 w 322"/>
                <a:gd name="T33" fmla="*/ 109 h 278"/>
                <a:gd name="T34" fmla="*/ 150 w 322"/>
                <a:gd name="T35" fmla="*/ 118 h 278"/>
                <a:gd name="T36" fmla="*/ 150 w 322"/>
                <a:gd name="T37" fmla="*/ 246 h 278"/>
                <a:gd name="T38" fmla="*/ 171 w 322"/>
                <a:gd name="T39" fmla="*/ 230 h 278"/>
                <a:gd name="T40" fmla="*/ 171 w 322"/>
                <a:gd name="T41" fmla="*/ 118 h 278"/>
                <a:gd name="T42" fmla="*/ 175 w 322"/>
                <a:gd name="T43" fmla="*/ 109 h 278"/>
                <a:gd name="T44" fmla="*/ 281 w 322"/>
                <a:gd name="T45" fmla="*/ 22 h 278"/>
                <a:gd name="T46" fmla="*/ 41 w 322"/>
                <a:gd name="T47" fmla="*/ 2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2" h="278">
                  <a:moveTo>
                    <a:pt x="139" y="278"/>
                  </a:moveTo>
                  <a:cubicBezTo>
                    <a:pt x="138" y="278"/>
                    <a:pt x="136" y="277"/>
                    <a:pt x="135" y="277"/>
                  </a:cubicBezTo>
                  <a:cubicBezTo>
                    <a:pt x="131" y="275"/>
                    <a:pt x="129" y="271"/>
                    <a:pt x="129" y="267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" y="16"/>
                    <a:pt x="0" y="12"/>
                    <a:pt x="1" y="7"/>
                  </a:cubicBezTo>
                  <a:cubicBezTo>
                    <a:pt x="3" y="3"/>
                    <a:pt x="7" y="0"/>
                    <a:pt x="11" y="0"/>
                  </a:cubicBezTo>
                  <a:cubicBezTo>
                    <a:pt x="310" y="0"/>
                    <a:pt x="310" y="0"/>
                    <a:pt x="310" y="0"/>
                  </a:cubicBezTo>
                  <a:cubicBezTo>
                    <a:pt x="314" y="0"/>
                    <a:pt x="319" y="3"/>
                    <a:pt x="320" y="7"/>
                  </a:cubicBezTo>
                  <a:cubicBezTo>
                    <a:pt x="322" y="12"/>
                    <a:pt x="320" y="16"/>
                    <a:pt x="317" y="19"/>
                  </a:cubicBezTo>
                  <a:cubicBezTo>
                    <a:pt x="193" y="123"/>
                    <a:pt x="193" y="123"/>
                    <a:pt x="193" y="123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3" y="238"/>
                    <a:pt x="191" y="242"/>
                    <a:pt x="188" y="244"/>
                  </a:cubicBezTo>
                  <a:cubicBezTo>
                    <a:pt x="146" y="276"/>
                    <a:pt x="146" y="276"/>
                    <a:pt x="146" y="276"/>
                  </a:cubicBezTo>
                  <a:cubicBezTo>
                    <a:pt x="144" y="277"/>
                    <a:pt x="142" y="278"/>
                    <a:pt x="139" y="278"/>
                  </a:cubicBezTo>
                  <a:close/>
                  <a:moveTo>
                    <a:pt x="41" y="22"/>
                  </a:moveTo>
                  <a:cubicBezTo>
                    <a:pt x="146" y="109"/>
                    <a:pt x="146" y="109"/>
                    <a:pt x="146" y="109"/>
                  </a:cubicBezTo>
                  <a:cubicBezTo>
                    <a:pt x="149" y="112"/>
                    <a:pt x="150" y="115"/>
                    <a:pt x="150" y="118"/>
                  </a:cubicBezTo>
                  <a:cubicBezTo>
                    <a:pt x="150" y="246"/>
                    <a:pt x="150" y="246"/>
                    <a:pt x="150" y="246"/>
                  </a:cubicBezTo>
                  <a:cubicBezTo>
                    <a:pt x="171" y="230"/>
                    <a:pt x="171" y="230"/>
                    <a:pt x="171" y="230"/>
                  </a:cubicBezTo>
                  <a:cubicBezTo>
                    <a:pt x="171" y="118"/>
                    <a:pt x="171" y="118"/>
                    <a:pt x="171" y="118"/>
                  </a:cubicBezTo>
                  <a:cubicBezTo>
                    <a:pt x="171" y="115"/>
                    <a:pt x="173" y="112"/>
                    <a:pt x="175" y="109"/>
                  </a:cubicBezTo>
                  <a:cubicBezTo>
                    <a:pt x="281" y="22"/>
                    <a:pt x="281" y="22"/>
                    <a:pt x="281" y="22"/>
                  </a:cubicBezTo>
                  <a:lnTo>
                    <a:pt x="41" y="22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8" name="Group 267"/>
          <p:cNvGrpSpPr/>
          <p:nvPr/>
        </p:nvGrpSpPr>
        <p:grpSpPr>
          <a:xfrm>
            <a:off x="2150864" y="1625470"/>
            <a:ext cx="275986" cy="275986"/>
            <a:chOff x="2199410" y="2367963"/>
            <a:chExt cx="275986" cy="275986"/>
          </a:xfrm>
        </p:grpSpPr>
        <p:sp>
          <p:nvSpPr>
            <p:cNvPr id="205" name="Freeform 727"/>
            <p:cNvSpPr>
              <a:spLocks noEditPoints="1"/>
            </p:cNvSpPr>
            <p:nvPr/>
          </p:nvSpPr>
          <p:spPr bwMode="gray">
            <a:xfrm>
              <a:off x="2199410" y="2367963"/>
              <a:ext cx="275986" cy="27598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06" name="Freeform 728"/>
            <p:cNvSpPr>
              <a:spLocks noEditPoints="1"/>
            </p:cNvSpPr>
            <p:nvPr/>
          </p:nvSpPr>
          <p:spPr bwMode="gray">
            <a:xfrm>
              <a:off x="2262724" y="2424784"/>
              <a:ext cx="155039" cy="155851"/>
            </a:xfrm>
            <a:custGeom>
              <a:avLst/>
              <a:gdLst>
                <a:gd name="T0" fmla="*/ 256 w 288"/>
                <a:gd name="T1" fmla="*/ 32 h 288"/>
                <a:gd name="T2" fmla="*/ 245 w 288"/>
                <a:gd name="T3" fmla="*/ 0 h 288"/>
                <a:gd name="T4" fmla="*/ 235 w 288"/>
                <a:gd name="T5" fmla="*/ 39 h 288"/>
                <a:gd name="T6" fmla="*/ 139 w 288"/>
                <a:gd name="T7" fmla="*/ 11 h 288"/>
                <a:gd name="T8" fmla="*/ 44 w 288"/>
                <a:gd name="T9" fmla="*/ 251 h 288"/>
                <a:gd name="T10" fmla="*/ 24 w 288"/>
                <a:gd name="T11" fmla="*/ 285 h 288"/>
                <a:gd name="T12" fmla="*/ 40 w 288"/>
                <a:gd name="T13" fmla="*/ 285 h 288"/>
                <a:gd name="T14" fmla="*/ 139 w 288"/>
                <a:gd name="T15" fmla="*/ 288 h 288"/>
                <a:gd name="T16" fmla="*/ 238 w 288"/>
                <a:gd name="T17" fmla="*/ 285 h 288"/>
                <a:gd name="T18" fmla="*/ 253 w 288"/>
                <a:gd name="T19" fmla="*/ 285 h 288"/>
                <a:gd name="T20" fmla="*/ 233 w 288"/>
                <a:gd name="T21" fmla="*/ 251 h 288"/>
                <a:gd name="T22" fmla="*/ 244 w 288"/>
                <a:gd name="T23" fmla="*/ 60 h 288"/>
                <a:gd name="T24" fmla="*/ 277 w 288"/>
                <a:gd name="T25" fmla="*/ 54 h 288"/>
                <a:gd name="T26" fmla="*/ 277 w 288"/>
                <a:gd name="T27" fmla="*/ 32 h 288"/>
                <a:gd name="T28" fmla="*/ 139 w 288"/>
                <a:gd name="T29" fmla="*/ 267 h 288"/>
                <a:gd name="T30" fmla="*/ 139 w 288"/>
                <a:gd name="T31" fmla="*/ 32 h 288"/>
                <a:gd name="T32" fmla="*/ 199 w 288"/>
                <a:gd name="T33" fmla="*/ 75 h 288"/>
                <a:gd name="T34" fmla="*/ 43 w 288"/>
                <a:gd name="T35" fmla="*/ 150 h 288"/>
                <a:gd name="T36" fmla="*/ 235 w 288"/>
                <a:gd name="T37" fmla="*/ 150 h 288"/>
                <a:gd name="T38" fmla="*/ 229 w 288"/>
                <a:gd name="T39" fmla="*/ 75 h 288"/>
                <a:gd name="T40" fmla="*/ 213 w 288"/>
                <a:gd name="T41" fmla="*/ 150 h 288"/>
                <a:gd name="T42" fmla="*/ 64 w 288"/>
                <a:gd name="T43" fmla="*/ 150 h 288"/>
                <a:gd name="T44" fmla="*/ 183 w 288"/>
                <a:gd name="T45" fmla="*/ 90 h 288"/>
                <a:gd name="T46" fmla="*/ 139 w 288"/>
                <a:gd name="T47" fmla="*/ 96 h 288"/>
                <a:gd name="T48" fmla="*/ 139 w 288"/>
                <a:gd name="T49" fmla="*/ 203 h 288"/>
                <a:gd name="T50" fmla="*/ 183 w 288"/>
                <a:gd name="T51" fmla="*/ 120 h 288"/>
                <a:gd name="T52" fmla="*/ 213 w 288"/>
                <a:gd name="T53" fmla="*/ 150 h 288"/>
                <a:gd name="T54" fmla="*/ 139 w 288"/>
                <a:gd name="T55" fmla="*/ 182 h 288"/>
                <a:gd name="T56" fmla="*/ 139 w 288"/>
                <a:gd name="T57" fmla="*/ 118 h 288"/>
                <a:gd name="T58" fmla="*/ 131 w 288"/>
                <a:gd name="T59" fmla="*/ 142 h 288"/>
                <a:gd name="T60" fmla="*/ 139 w 288"/>
                <a:gd name="T61" fmla="*/ 160 h 288"/>
                <a:gd name="T62" fmla="*/ 167 w 288"/>
                <a:gd name="T63" fmla="*/ 13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8" h="288">
                  <a:moveTo>
                    <a:pt x="277" y="32"/>
                  </a:moveTo>
                  <a:cubicBezTo>
                    <a:pt x="256" y="32"/>
                    <a:pt x="256" y="32"/>
                    <a:pt x="256" y="32"/>
                  </a:cubicBezTo>
                  <a:cubicBezTo>
                    <a:pt x="256" y="11"/>
                    <a:pt x="256" y="11"/>
                    <a:pt x="256" y="11"/>
                  </a:cubicBezTo>
                  <a:cubicBezTo>
                    <a:pt x="256" y="5"/>
                    <a:pt x="251" y="0"/>
                    <a:pt x="245" y="0"/>
                  </a:cubicBezTo>
                  <a:cubicBezTo>
                    <a:pt x="239" y="0"/>
                    <a:pt x="235" y="5"/>
                    <a:pt x="235" y="11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29" y="44"/>
                    <a:pt x="229" y="44"/>
                    <a:pt x="229" y="44"/>
                  </a:cubicBezTo>
                  <a:cubicBezTo>
                    <a:pt x="205" y="24"/>
                    <a:pt x="173" y="11"/>
                    <a:pt x="139" y="11"/>
                  </a:cubicBezTo>
                  <a:cubicBezTo>
                    <a:pt x="62" y="11"/>
                    <a:pt x="0" y="73"/>
                    <a:pt x="0" y="150"/>
                  </a:cubicBezTo>
                  <a:cubicBezTo>
                    <a:pt x="0" y="189"/>
                    <a:pt x="17" y="225"/>
                    <a:pt x="44" y="251"/>
                  </a:cubicBezTo>
                  <a:cubicBezTo>
                    <a:pt x="24" y="270"/>
                    <a:pt x="24" y="270"/>
                    <a:pt x="24" y="270"/>
                  </a:cubicBezTo>
                  <a:cubicBezTo>
                    <a:pt x="20" y="274"/>
                    <a:pt x="20" y="281"/>
                    <a:pt x="24" y="285"/>
                  </a:cubicBezTo>
                  <a:cubicBezTo>
                    <a:pt x="27" y="287"/>
                    <a:pt x="29" y="288"/>
                    <a:pt x="32" y="288"/>
                  </a:cubicBezTo>
                  <a:cubicBezTo>
                    <a:pt x="35" y="288"/>
                    <a:pt x="37" y="287"/>
                    <a:pt x="40" y="285"/>
                  </a:cubicBezTo>
                  <a:cubicBezTo>
                    <a:pt x="61" y="264"/>
                    <a:pt x="61" y="264"/>
                    <a:pt x="61" y="264"/>
                  </a:cubicBezTo>
                  <a:cubicBezTo>
                    <a:pt x="83" y="279"/>
                    <a:pt x="110" y="288"/>
                    <a:pt x="139" y="288"/>
                  </a:cubicBezTo>
                  <a:cubicBezTo>
                    <a:pt x="168" y="288"/>
                    <a:pt x="194" y="279"/>
                    <a:pt x="217" y="264"/>
                  </a:cubicBezTo>
                  <a:cubicBezTo>
                    <a:pt x="238" y="285"/>
                    <a:pt x="238" y="285"/>
                    <a:pt x="238" y="285"/>
                  </a:cubicBezTo>
                  <a:cubicBezTo>
                    <a:pt x="240" y="287"/>
                    <a:pt x="243" y="288"/>
                    <a:pt x="245" y="288"/>
                  </a:cubicBezTo>
                  <a:cubicBezTo>
                    <a:pt x="248" y="288"/>
                    <a:pt x="251" y="287"/>
                    <a:pt x="253" y="285"/>
                  </a:cubicBezTo>
                  <a:cubicBezTo>
                    <a:pt x="257" y="281"/>
                    <a:pt x="257" y="274"/>
                    <a:pt x="253" y="270"/>
                  </a:cubicBezTo>
                  <a:cubicBezTo>
                    <a:pt x="233" y="251"/>
                    <a:pt x="233" y="251"/>
                    <a:pt x="233" y="251"/>
                  </a:cubicBezTo>
                  <a:cubicBezTo>
                    <a:pt x="260" y="225"/>
                    <a:pt x="277" y="189"/>
                    <a:pt x="277" y="150"/>
                  </a:cubicBezTo>
                  <a:cubicBezTo>
                    <a:pt x="277" y="115"/>
                    <a:pt x="265" y="84"/>
                    <a:pt x="244" y="60"/>
                  </a:cubicBezTo>
                  <a:cubicBezTo>
                    <a:pt x="250" y="54"/>
                    <a:pt x="250" y="54"/>
                    <a:pt x="250" y="54"/>
                  </a:cubicBezTo>
                  <a:cubicBezTo>
                    <a:pt x="277" y="54"/>
                    <a:pt x="277" y="54"/>
                    <a:pt x="277" y="54"/>
                  </a:cubicBezTo>
                  <a:cubicBezTo>
                    <a:pt x="283" y="54"/>
                    <a:pt x="288" y="49"/>
                    <a:pt x="288" y="43"/>
                  </a:cubicBezTo>
                  <a:cubicBezTo>
                    <a:pt x="288" y="37"/>
                    <a:pt x="283" y="32"/>
                    <a:pt x="277" y="32"/>
                  </a:cubicBezTo>
                  <a:close/>
                  <a:moveTo>
                    <a:pt x="256" y="150"/>
                  </a:moveTo>
                  <a:cubicBezTo>
                    <a:pt x="256" y="214"/>
                    <a:pt x="203" y="267"/>
                    <a:pt x="139" y="267"/>
                  </a:cubicBezTo>
                  <a:cubicBezTo>
                    <a:pt x="74" y="267"/>
                    <a:pt x="21" y="214"/>
                    <a:pt x="21" y="150"/>
                  </a:cubicBezTo>
                  <a:cubicBezTo>
                    <a:pt x="21" y="85"/>
                    <a:pt x="74" y="32"/>
                    <a:pt x="139" y="32"/>
                  </a:cubicBezTo>
                  <a:cubicBezTo>
                    <a:pt x="167" y="32"/>
                    <a:pt x="193" y="43"/>
                    <a:pt x="214" y="60"/>
                  </a:cubicBezTo>
                  <a:cubicBezTo>
                    <a:pt x="199" y="75"/>
                    <a:pt x="199" y="75"/>
                    <a:pt x="199" y="75"/>
                  </a:cubicBezTo>
                  <a:cubicBezTo>
                    <a:pt x="182" y="62"/>
                    <a:pt x="161" y="54"/>
                    <a:pt x="139" y="54"/>
                  </a:cubicBezTo>
                  <a:cubicBezTo>
                    <a:pt x="86" y="54"/>
                    <a:pt x="43" y="97"/>
                    <a:pt x="43" y="150"/>
                  </a:cubicBezTo>
                  <a:cubicBezTo>
                    <a:pt x="43" y="203"/>
                    <a:pt x="86" y="246"/>
                    <a:pt x="139" y="246"/>
                  </a:cubicBezTo>
                  <a:cubicBezTo>
                    <a:pt x="192" y="246"/>
                    <a:pt x="235" y="203"/>
                    <a:pt x="235" y="150"/>
                  </a:cubicBezTo>
                  <a:cubicBezTo>
                    <a:pt x="235" y="127"/>
                    <a:pt x="227" y="106"/>
                    <a:pt x="214" y="90"/>
                  </a:cubicBezTo>
                  <a:cubicBezTo>
                    <a:pt x="229" y="75"/>
                    <a:pt x="229" y="75"/>
                    <a:pt x="229" y="75"/>
                  </a:cubicBezTo>
                  <a:cubicBezTo>
                    <a:pt x="246" y="95"/>
                    <a:pt x="256" y="121"/>
                    <a:pt x="256" y="150"/>
                  </a:cubicBezTo>
                  <a:close/>
                  <a:moveTo>
                    <a:pt x="213" y="150"/>
                  </a:moveTo>
                  <a:cubicBezTo>
                    <a:pt x="213" y="191"/>
                    <a:pt x="180" y="224"/>
                    <a:pt x="139" y="224"/>
                  </a:cubicBezTo>
                  <a:cubicBezTo>
                    <a:pt x="97" y="224"/>
                    <a:pt x="64" y="191"/>
                    <a:pt x="64" y="150"/>
                  </a:cubicBezTo>
                  <a:cubicBezTo>
                    <a:pt x="64" y="108"/>
                    <a:pt x="97" y="75"/>
                    <a:pt x="139" y="75"/>
                  </a:cubicBezTo>
                  <a:cubicBezTo>
                    <a:pt x="155" y="75"/>
                    <a:pt x="171" y="81"/>
                    <a:pt x="183" y="90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0" y="100"/>
                    <a:pt x="150" y="96"/>
                    <a:pt x="139" y="96"/>
                  </a:cubicBezTo>
                  <a:cubicBezTo>
                    <a:pt x="109" y="96"/>
                    <a:pt x="85" y="120"/>
                    <a:pt x="85" y="150"/>
                  </a:cubicBezTo>
                  <a:cubicBezTo>
                    <a:pt x="85" y="179"/>
                    <a:pt x="109" y="203"/>
                    <a:pt x="139" y="203"/>
                  </a:cubicBezTo>
                  <a:cubicBezTo>
                    <a:pt x="168" y="203"/>
                    <a:pt x="192" y="179"/>
                    <a:pt x="192" y="150"/>
                  </a:cubicBezTo>
                  <a:cubicBezTo>
                    <a:pt x="192" y="139"/>
                    <a:pt x="189" y="129"/>
                    <a:pt x="183" y="120"/>
                  </a:cubicBezTo>
                  <a:cubicBezTo>
                    <a:pt x="198" y="105"/>
                    <a:pt x="198" y="105"/>
                    <a:pt x="198" y="105"/>
                  </a:cubicBezTo>
                  <a:cubicBezTo>
                    <a:pt x="208" y="118"/>
                    <a:pt x="213" y="133"/>
                    <a:pt x="213" y="150"/>
                  </a:cubicBezTo>
                  <a:close/>
                  <a:moveTo>
                    <a:pt x="171" y="150"/>
                  </a:moveTo>
                  <a:cubicBezTo>
                    <a:pt x="171" y="167"/>
                    <a:pt x="156" y="182"/>
                    <a:pt x="139" y="182"/>
                  </a:cubicBezTo>
                  <a:cubicBezTo>
                    <a:pt x="121" y="182"/>
                    <a:pt x="107" y="167"/>
                    <a:pt x="107" y="150"/>
                  </a:cubicBezTo>
                  <a:cubicBezTo>
                    <a:pt x="107" y="132"/>
                    <a:pt x="121" y="118"/>
                    <a:pt x="139" y="118"/>
                  </a:cubicBezTo>
                  <a:cubicBezTo>
                    <a:pt x="144" y="118"/>
                    <a:pt x="148" y="119"/>
                    <a:pt x="152" y="121"/>
                  </a:cubicBezTo>
                  <a:cubicBezTo>
                    <a:pt x="131" y="142"/>
                    <a:pt x="131" y="142"/>
                    <a:pt x="131" y="142"/>
                  </a:cubicBezTo>
                  <a:cubicBezTo>
                    <a:pt x="127" y="146"/>
                    <a:pt x="127" y="153"/>
                    <a:pt x="131" y="157"/>
                  </a:cubicBezTo>
                  <a:cubicBezTo>
                    <a:pt x="133" y="159"/>
                    <a:pt x="136" y="160"/>
                    <a:pt x="139" y="160"/>
                  </a:cubicBezTo>
                  <a:cubicBezTo>
                    <a:pt x="141" y="160"/>
                    <a:pt x="144" y="159"/>
                    <a:pt x="146" y="157"/>
                  </a:cubicBezTo>
                  <a:cubicBezTo>
                    <a:pt x="167" y="136"/>
                    <a:pt x="167" y="136"/>
                    <a:pt x="167" y="136"/>
                  </a:cubicBezTo>
                  <a:cubicBezTo>
                    <a:pt x="169" y="140"/>
                    <a:pt x="171" y="145"/>
                    <a:pt x="171" y="15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69" name="Group 268"/>
          <p:cNvGrpSpPr/>
          <p:nvPr/>
        </p:nvGrpSpPr>
        <p:grpSpPr>
          <a:xfrm>
            <a:off x="2531435" y="1625470"/>
            <a:ext cx="275986" cy="276798"/>
            <a:chOff x="2475396" y="2364310"/>
            <a:chExt cx="275986" cy="276798"/>
          </a:xfrm>
        </p:grpSpPr>
        <p:sp>
          <p:nvSpPr>
            <p:cNvPr id="208" name="Freeform 809"/>
            <p:cNvSpPr>
              <a:spLocks noEditPoints="1"/>
            </p:cNvSpPr>
            <p:nvPr/>
          </p:nvSpPr>
          <p:spPr bwMode="gray">
            <a:xfrm>
              <a:off x="2538710" y="2416260"/>
              <a:ext cx="149357" cy="160721"/>
            </a:xfrm>
            <a:custGeom>
              <a:avLst/>
              <a:gdLst>
                <a:gd name="T0" fmla="*/ 213 w 277"/>
                <a:gd name="T1" fmla="*/ 10 h 298"/>
                <a:gd name="T2" fmla="*/ 192 w 277"/>
                <a:gd name="T3" fmla="*/ 21 h 298"/>
                <a:gd name="T4" fmla="*/ 75 w 277"/>
                <a:gd name="T5" fmla="*/ 0 h 298"/>
                <a:gd name="T6" fmla="*/ 11 w 277"/>
                <a:gd name="T7" fmla="*/ 21 h 298"/>
                <a:gd name="T8" fmla="*/ 11 w 277"/>
                <a:gd name="T9" fmla="*/ 298 h 298"/>
                <a:gd name="T10" fmla="*/ 277 w 277"/>
                <a:gd name="T11" fmla="*/ 32 h 298"/>
                <a:gd name="T12" fmla="*/ 21 w 277"/>
                <a:gd name="T13" fmla="*/ 277 h 298"/>
                <a:gd name="T14" fmla="*/ 64 w 277"/>
                <a:gd name="T15" fmla="*/ 53 h 298"/>
                <a:gd name="T16" fmla="*/ 85 w 277"/>
                <a:gd name="T17" fmla="*/ 42 h 298"/>
                <a:gd name="T18" fmla="*/ 203 w 277"/>
                <a:gd name="T19" fmla="*/ 64 h 298"/>
                <a:gd name="T20" fmla="*/ 256 w 277"/>
                <a:gd name="T21" fmla="*/ 42 h 298"/>
                <a:gd name="T22" fmla="*/ 53 w 277"/>
                <a:gd name="T23" fmla="*/ 117 h 298"/>
                <a:gd name="T24" fmla="*/ 64 w 277"/>
                <a:gd name="T25" fmla="*/ 106 h 298"/>
                <a:gd name="T26" fmla="*/ 85 w 277"/>
                <a:gd name="T27" fmla="*/ 106 h 298"/>
                <a:gd name="T28" fmla="*/ 149 w 277"/>
                <a:gd name="T29" fmla="*/ 106 h 298"/>
                <a:gd name="T30" fmla="*/ 139 w 277"/>
                <a:gd name="T31" fmla="*/ 96 h 298"/>
                <a:gd name="T32" fmla="*/ 53 w 277"/>
                <a:gd name="T33" fmla="*/ 160 h 298"/>
                <a:gd name="T34" fmla="*/ 64 w 277"/>
                <a:gd name="T35" fmla="*/ 149 h 298"/>
                <a:gd name="T36" fmla="*/ 85 w 277"/>
                <a:gd name="T37" fmla="*/ 149 h 298"/>
                <a:gd name="T38" fmla="*/ 149 w 277"/>
                <a:gd name="T39" fmla="*/ 149 h 298"/>
                <a:gd name="T40" fmla="*/ 139 w 277"/>
                <a:gd name="T41" fmla="*/ 138 h 298"/>
                <a:gd name="T42" fmla="*/ 181 w 277"/>
                <a:gd name="T43" fmla="*/ 117 h 298"/>
                <a:gd name="T44" fmla="*/ 192 w 277"/>
                <a:gd name="T45" fmla="*/ 106 h 298"/>
                <a:gd name="T46" fmla="*/ 171 w 277"/>
                <a:gd name="T47" fmla="*/ 149 h 298"/>
                <a:gd name="T48" fmla="*/ 224 w 277"/>
                <a:gd name="T49" fmla="*/ 96 h 298"/>
                <a:gd name="T50" fmla="*/ 213 w 277"/>
                <a:gd name="T51" fmla="*/ 106 h 298"/>
                <a:gd name="T52" fmla="*/ 224 w 277"/>
                <a:gd name="T53" fmla="*/ 160 h 298"/>
                <a:gd name="T54" fmla="*/ 235 w 277"/>
                <a:gd name="T55" fmla="*/ 149 h 298"/>
                <a:gd name="T56" fmla="*/ 43 w 277"/>
                <a:gd name="T57" fmla="*/ 192 h 298"/>
                <a:gd name="T58" fmla="*/ 107 w 277"/>
                <a:gd name="T59" fmla="*/ 192 h 298"/>
                <a:gd name="T60" fmla="*/ 96 w 277"/>
                <a:gd name="T61" fmla="*/ 181 h 298"/>
                <a:gd name="T62" fmla="*/ 139 w 277"/>
                <a:gd name="T63" fmla="*/ 202 h 298"/>
                <a:gd name="T64" fmla="*/ 149 w 277"/>
                <a:gd name="T65" fmla="*/ 192 h 298"/>
                <a:gd name="T66" fmla="*/ 171 w 277"/>
                <a:gd name="T67" fmla="*/ 192 h 298"/>
                <a:gd name="T68" fmla="*/ 235 w 277"/>
                <a:gd name="T69" fmla="*/ 192 h 298"/>
                <a:gd name="T70" fmla="*/ 224 w 277"/>
                <a:gd name="T71" fmla="*/ 181 h 298"/>
                <a:gd name="T72" fmla="*/ 139 w 277"/>
                <a:gd name="T73" fmla="*/ 245 h 298"/>
                <a:gd name="T74" fmla="*/ 149 w 277"/>
                <a:gd name="T75" fmla="*/ 234 h 298"/>
                <a:gd name="T76" fmla="*/ 171 w 277"/>
                <a:gd name="T77" fmla="*/ 234 h 298"/>
                <a:gd name="T78" fmla="*/ 107 w 277"/>
                <a:gd name="T79" fmla="*/ 234 h 298"/>
                <a:gd name="T80" fmla="*/ 96 w 277"/>
                <a:gd name="T81" fmla="*/ 224 h 298"/>
                <a:gd name="T82" fmla="*/ 53 w 277"/>
                <a:gd name="T83" fmla="*/ 245 h 298"/>
                <a:gd name="T84" fmla="*/ 64 w 277"/>
                <a:gd name="T85" fmla="*/ 234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7" h="298">
                  <a:moveTo>
                    <a:pt x="267" y="21"/>
                  </a:moveTo>
                  <a:cubicBezTo>
                    <a:pt x="213" y="21"/>
                    <a:pt x="213" y="21"/>
                    <a:pt x="213" y="21"/>
                  </a:cubicBezTo>
                  <a:cubicBezTo>
                    <a:pt x="213" y="10"/>
                    <a:pt x="213" y="10"/>
                    <a:pt x="213" y="10"/>
                  </a:cubicBezTo>
                  <a:cubicBezTo>
                    <a:pt x="213" y="4"/>
                    <a:pt x="209" y="0"/>
                    <a:pt x="203" y="0"/>
                  </a:cubicBezTo>
                  <a:cubicBezTo>
                    <a:pt x="197" y="0"/>
                    <a:pt x="192" y="4"/>
                    <a:pt x="192" y="10"/>
                  </a:cubicBezTo>
                  <a:cubicBezTo>
                    <a:pt x="192" y="21"/>
                    <a:pt x="192" y="21"/>
                    <a:pt x="192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4"/>
                    <a:pt x="81" y="0"/>
                    <a:pt x="75" y="0"/>
                  </a:cubicBezTo>
                  <a:cubicBezTo>
                    <a:pt x="69" y="0"/>
                    <a:pt x="64" y="4"/>
                    <a:pt x="64" y="10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26"/>
                    <a:pt x="0" y="32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0" y="294"/>
                    <a:pt x="5" y="298"/>
                    <a:pt x="11" y="298"/>
                  </a:cubicBezTo>
                  <a:cubicBezTo>
                    <a:pt x="267" y="298"/>
                    <a:pt x="267" y="298"/>
                    <a:pt x="267" y="298"/>
                  </a:cubicBezTo>
                  <a:cubicBezTo>
                    <a:pt x="273" y="298"/>
                    <a:pt x="277" y="294"/>
                    <a:pt x="277" y="288"/>
                  </a:cubicBezTo>
                  <a:cubicBezTo>
                    <a:pt x="277" y="32"/>
                    <a:pt x="277" y="32"/>
                    <a:pt x="277" y="32"/>
                  </a:cubicBezTo>
                  <a:cubicBezTo>
                    <a:pt x="277" y="26"/>
                    <a:pt x="273" y="21"/>
                    <a:pt x="267" y="21"/>
                  </a:cubicBezTo>
                  <a:close/>
                  <a:moveTo>
                    <a:pt x="256" y="277"/>
                  </a:moveTo>
                  <a:cubicBezTo>
                    <a:pt x="21" y="277"/>
                    <a:pt x="21" y="277"/>
                    <a:pt x="21" y="277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9"/>
                    <a:pt x="69" y="64"/>
                    <a:pt x="75" y="64"/>
                  </a:cubicBezTo>
                  <a:cubicBezTo>
                    <a:pt x="81" y="64"/>
                    <a:pt x="85" y="59"/>
                    <a:pt x="85" y="5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192" y="42"/>
                    <a:pt x="192" y="42"/>
                    <a:pt x="192" y="42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92" y="59"/>
                    <a:pt x="197" y="64"/>
                    <a:pt x="203" y="64"/>
                  </a:cubicBezTo>
                  <a:cubicBezTo>
                    <a:pt x="209" y="64"/>
                    <a:pt x="213" y="59"/>
                    <a:pt x="213" y="53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56" y="42"/>
                    <a:pt x="256" y="42"/>
                    <a:pt x="256" y="42"/>
                  </a:cubicBezTo>
                  <a:lnTo>
                    <a:pt x="256" y="277"/>
                  </a:lnTo>
                  <a:close/>
                  <a:moveTo>
                    <a:pt x="64" y="106"/>
                  </a:moveTo>
                  <a:cubicBezTo>
                    <a:pt x="64" y="112"/>
                    <a:pt x="59" y="117"/>
                    <a:pt x="53" y="117"/>
                  </a:cubicBezTo>
                  <a:cubicBezTo>
                    <a:pt x="47" y="117"/>
                    <a:pt x="43" y="112"/>
                    <a:pt x="43" y="106"/>
                  </a:cubicBezTo>
                  <a:cubicBezTo>
                    <a:pt x="43" y="100"/>
                    <a:pt x="47" y="96"/>
                    <a:pt x="53" y="96"/>
                  </a:cubicBezTo>
                  <a:cubicBezTo>
                    <a:pt x="59" y="96"/>
                    <a:pt x="64" y="100"/>
                    <a:pt x="64" y="106"/>
                  </a:cubicBezTo>
                  <a:close/>
                  <a:moveTo>
                    <a:pt x="107" y="106"/>
                  </a:moveTo>
                  <a:cubicBezTo>
                    <a:pt x="107" y="112"/>
                    <a:pt x="102" y="117"/>
                    <a:pt x="96" y="117"/>
                  </a:cubicBezTo>
                  <a:cubicBezTo>
                    <a:pt x="90" y="117"/>
                    <a:pt x="85" y="112"/>
                    <a:pt x="85" y="106"/>
                  </a:cubicBezTo>
                  <a:cubicBezTo>
                    <a:pt x="85" y="100"/>
                    <a:pt x="90" y="96"/>
                    <a:pt x="96" y="96"/>
                  </a:cubicBezTo>
                  <a:cubicBezTo>
                    <a:pt x="102" y="96"/>
                    <a:pt x="107" y="100"/>
                    <a:pt x="107" y="106"/>
                  </a:cubicBezTo>
                  <a:close/>
                  <a:moveTo>
                    <a:pt x="149" y="106"/>
                  </a:moveTo>
                  <a:cubicBezTo>
                    <a:pt x="149" y="112"/>
                    <a:pt x="145" y="117"/>
                    <a:pt x="139" y="117"/>
                  </a:cubicBezTo>
                  <a:cubicBezTo>
                    <a:pt x="133" y="117"/>
                    <a:pt x="128" y="112"/>
                    <a:pt x="128" y="106"/>
                  </a:cubicBezTo>
                  <a:cubicBezTo>
                    <a:pt x="128" y="100"/>
                    <a:pt x="133" y="96"/>
                    <a:pt x="139" y="96"/>
                  </a:cubicBezTo>
                  <a:cubicBezTo>
                    <a:pt x="145" y="96"/>
                    <a:pt x="149" y="100"/>
                    <a:pt x="149" y="106"/>
                  </a:cubicBezTo>
                  <a:close/>
                  <a:moveTo>
                    <a:pt x="64" y="149"/>
                  </a:moveTo>
                  <a:cubicBezTo>
                    <a:pt x="64" y="155"/>
                    <a:pt x="59" y="160"/>
                    <a:pt x="53" y="160"/>
                  </a:cubicBezTo>
                  <a:cubicBezTo>
                    <a:pt x="47" y="160"/>
                    <a:pt x="43" y="155"/>
                    <a:pt x="43" y="149"/>
                  </a:cubicBezTo>
                  <a:cubicBezTo>
                    <a:pt x="43" y="143"/>
                    <a:pt x="47" y="138"/>
                    <a:pt x="53" y="138"/>
                  </a:cubicBezTo>
                  <a:cubicBezTo>
                    <a:pt x="59" y="138"/>
                    <a:pt x="64" y="143"/>
                    <a:pt x="64" y="149"/>
                  </a:cubicBezTo>
                  <a:close/>
                  <a:moveTo>
                    <a:pt x="107" y="149"/>
                  </a:moveTo>
                  <a:cubicBezTo>
                    <a:pt x="107" y="155"/>
                    <a:pt x="102" y="160"/>
                    <a:pt x="96" y="160"/>
                  </a:cubicBezTo>
                  <a:cubicBezTo>
                    <a:pt x="90" y="160"/>
                    <a:pt x="85" y="155"/>
                    <a:pt x="85" y="149"/>
                  </a:cubicBezTo>
                  <a:cubicBezTo>
                    <a:pt x="85" y="143"/>
                    <a:pt x="90" y="138"/>
                    <a:pt x="96" y="138"/>
                  </a:cubicBezTo>
                  <a:cubicBezTo>
                    <a:pt x="102" y="138"/>
                    <a:pt x="107" y="143"/>
                    <a:pt x="107" y="149"/>
                  </a:cubicBezTo>
                  <a:close/>
                  <a:moveTo>
                    <a:pt x="149" y="149"/>
                  </a:moveTo>
                  <a:cubicBezTo>
                    <a:pt x="149" y="155"/>
                    <a:pt x="145" y="160"/>
                    <a:pt x="139" y="160"/>
                  </a:cubicBezTo>
                  <a:cubicBezTo>
                    <a:pt x="133" y="160"/>
                    <a:pt x="128" y="155"/>
                    <a:pt x="128" y="149"/>
                  </a:cubicBezTo>
                  <a:cubicBezTo>
                    <a:pt x="128" y="143"/>
                    <a:pt x="133" y="138"/>
                    <a:pt x="139" y="138"/>
                  </a:cubicBezTo>
                  <a:cubicBezTo>
                    <a:pt x="145" y="138"/>
                    <a:pt x="149" y="143"/>
                    <a:pt x="149" y="149"/>
                  </a:cubicBezTo>
                  <a:close/>
                  <a:moveTo>
                    <a:pt x="192" y="106"/>
                  </a:moveTo>
                  <a:cubicBezTo>
                    <a:pt x="192" y="112"/>
                    <a:pt x="187" y="117"/>
                    <a:pt x="181" y="117"/>
                  </a:cubicBezTo>
                  <a:cubicBezTo>
                    <a:pt x="175" y="117"/>
                    <a:pt x="171" y="112"/>
                    <a:pt x="171" y="106"/>
                  </a:cubicBezTo>
                  <a:cubicBezTo>
                    <a:pt x="171" y="100"/>
                    <a:pt x="175" y="96"/>
                    <a:pt x="181" y="96"/>
                  </a:cubicBezTo>
                  <a:cubicBezTo>
                    <a:pt x="187" y="96"/>
                    <a:pt x="192" y="100"/>
                    <a:pt x="192" y="106"/>
                  </a:cubicBezTo>
                  <a:close/>
                  <a:moveTo>
                    <a:pt x="192" y="149"/>
                  </a:moveTo>
                  <a:cubicBezTo>
                    <a:pt x="192" y="155"/>
                    <a:pt x="187" y="160"/>
                    <a:pt x="181" y="160"/>
                  </a:cubicBezTo>
                  <a:cubicBezTo>
                    <a:pt x="175" y="160"/>
                    <a:pt x="171" y="155"/>
                    <a:pt x="171" y="149"/>
                  </a:cubicBezTo>
                  <a:cubicBezTo>
                    <a:pt x="171" y="143"/>
                    <a:pt x="175" y="138"/>
                    <a:pt x="181" y="138"/>
                  </a:cubicBezTo>
                  <a:cubicBezTo>
                    <a:pt x="187" y="138"/>
                    <a:pt x="192" y="143"/>
                    <a:pt x="192" y="149"/>
                  </a:cubicBezTo>
                  <a:close/>
                  <a:moveTo>
                    <a:pt x="224" y="96"/>
                  </a:moveTo>
                  <a:cubicBezTo>
                    <a:pt x="230" y="96"/>
                    <a:pt x="235" y="100"/>
                    <a:pt x="235" y="106"/>
                  </a:cubicBezTo>
                  <a:cubicBezTo>
                    <a:pt x="235" y="112"/>
                    <a:pt x="230" y="117"/>
                    <a:pt x="224" y="117"/>
                  </a:cubicBezTo>
                  <a:cubicBezTo>
                    <a:pt x="218" y="117"/>
                    <a:pt x="213" y="112"/>
                    <a:pt x="213" y="106"/>
                  </a:cubicBezTo>
                  <a:cubicBezTo>
                    <a:pt x="213" y="100"/>
                    <a:pt x="218" y="96"/>
                    <a:pt x="224" y="96"/>
                  </a:cubicBezTo>
                  <a:close/>
                  <a:moveTo>
                    <a:pt x="235" y="149"/>
                  </a:moveTo>
                  <a:cubicBezTo>
                    <a:pt x="235" y="155"/>
                    <a:pt x="230" y="160"/>
                    <a:pt x="224" y="160"/>
                  </a:cubicBezTo>
                  <a:cubicBezTo>
                    <a:pt x="218" y="160"/>
                    <a:pt x="213" y="155"/>
                    <a:pt x="213" y="149"/>
                  </a:cubicBezTo>
                  <a:cubicBezTo>
                    <a:pt x="213" y="143"/>
                    <a:pt x="218" y="138"/>
                    <a:pt x="224" y="138"/>
                  </a:cubicBezTo>
                  <a:cubicBezTo>
                    <a:pt x="230" y="138"/>
                    <a:pt x="235" y="143"/>
                    <a:pt x="235" y="149"/>
                  </a:cubicBezTo>
                  <a:close/>
                  <a:moveTo>
                    <a:pt x="64" y="192"/>
                  </a:moveTo>
                  <a:cubicBezTo>
                    <a:pt x="64" y="198"/>
                    <a:pt x="59" y="202"/>
                    <a:pt x="53" y="202"/>
                  </a:cubicBezTo>
                  <a:cubicBezTo>
                    <a:pt x="47" y="202"/>
                    <a:pt x="43" y="198"/>
                    <a:pt x="43" y="192"/>
                  </a:cubicBezTo>
                  <a:cubicBezTo>
                    <a:pt x="43" y="186"/>
                    <a:pt x="47" y="181"/>
                    <a:pt x="53" y="181"/>
                  </a:cubicBezTo>
                  <a:cubicBezTo>
                    <a:pt x="59" y="181"/>
                    <a:pt x="64" y="186"/>
                    <a:pt x="64" y="192"/>
                  </a:cubicBezTo>
                  <a:close/>
                  <a:moveTo>
                    <a:pt x="107" y="192"/>
                  </a:moveTo>
                  <a:cubicBezTo>
                    <a:pt x="107" y="198"/>
                    <a:pt x="102" y="202"/>
                    <a:pt x="96" y="202"/>
                  </a:cubicBezTo>
                  <a:cubicBezTo>
                    <a:pt x="90" y="202"/>
                    <a:pt x="85" y="198"/>
                    <a:pt x="85" y="192"/>
                  </a:cubicBezTo>
                  <a:cubicBezTo>
                    <a:pt x="85" y="186"/>
                    <a:pt x="90" y="181"/>
                    <a:pt x="96" y="181"/>
                  </a:cubicBezTo>
                  <a:cubicBezTo>
                    <a:pt x="102" y="181"/>
                    <a:pt x="107" y="186"/>
                    <a:pt x="107" y="192"/>
                  </a:cubicBezTo>
                  <a:close/>
                  <a:moveTo>
                    <a:pt x="149" y="192"/>
                  </a:moveTo>
                  <a:cubicBezTo>
                    <a:pt x="149" y="198"/>
                    <a:pt x="145" y="202"/>
                    <a:pt x="139" y="202"/>
                  </a:cubicBezTo>
                  <a:cubicBezTo>
                    <a:pt x="133" y="202"/>
                    <a:pt x="128" y="198"/>
                    <a:pt x="128" y="192"/>
                  </a:cubicBezTo>
                  <a:cubicBezTo>
                    <a:pt x="128" y="186"/>
                    <a:pt x="133" y="181"/>
                    <a:pt x="139" y="181"/>
                  </a:cubicBezTo>
                  <a:cubicBezTo>
                    <a:pt x="145" y="181"/>
                    <a:pt x="149" y="186"/>
                    <a:pt x="149" y="192"/>
                  </a:cubicBezTo>
                  <a:close/>
                  <a:moveTo>
                    <a:pt x="192" y="192"/>
                  </a:moveTo>
                  <a:cubicBezTo>
                    <a:pt x="192" y="198"/>
                    <a:pt x="187" y="202"/>
                    <a:pt x="181" y="202"/>
                  </a:cubicBezTo>
                  <a:cubicBezTo>
                    <a:pt x="175" y="202"/>
                    <a:pt x="171" y="198"/>
                    <a:pt x="171" y="192"/>
                  </a:cubicBezTo>
                  <a:cubicBezTo>
                    <a:pt x="171" y="186"/>
                    <a:pt x="175" y="181"/>
                    <a:pt x="181" y="181"/>
                  </a:cubicBezTo>
                  <a:cubicBezTo>
                    <a:pt x="187" y="181"/>
                    <a:pt x="192" y="186"/>
                    <a:pt x="192" y="192"/>
                  </a:cubicBezTo>
                  <a:close/>
                  <a:moveTo>
                    <a:pt x="235" y="192"/>
                  </a:moveTo>
                  <a:cubicBezTo>
                    <a:pt x="235" y="198"/>
                    <a:pt x="230" y="202"/>
                    <a:pt x="224" y="202"/>
                  </a:cubicBezTo>
                  <a:cubicBezTo>
                    <a:pt x="218" y="202"/>
                    <a:pt x="213" y="198"/>
                    <a:pt x="213" y="192"/>
                  </a:cubicBezTo>
                  <a:cubicBezTo>
                    <a:pt x="213" y="186"/>
                    <a:pt x="218" y="181"/>
                    <a:pt x="224" y="181"/>
                  </a:cubicBezTo>
                  <a:cubicBezTo>
                    <a:pt x="230" y="181"/>
                    <a:pt x="235" y="186"/>
                    <a:pt x="235" y="192"/>
                  </a:cubicBezTo>
                  <a:close/>
                  <a:moveTo>
                    <a:pt x="149" y="234"/>
                  </a:moveTo>
                  <a:cubicBezTo>
                    <a:pt x="149" y="240"/>
                    <a:pt x="145" y="245"/>
                    <a:pt x="139" y="245"/>
                  </a:cubicBezTo>
                  <a:cubicBezTo>
                    <a:pt x="133" y="245"/>
                    <a:pt x="128" y="240"/>
                    <a:pt x="128" y="234"/>
                  </a:cubicBezTo>
                  <a:cubicBezTo>
                    <a:pt x="128" y="228"/>
                    <a:pt x="133" y="224"/>
                    <a:pt x="139" y="224"/>
                  </a:cubicBezTo>
                  <a:cubicBezTo>
                    <a:pt x="145" y="224"/>
                    <a:pt x="149" y="228"/>
                    <a:pt x="149" y="234"/>
                  </a:cubicBezTo>
                  <a:close/>
                  <a:moveTo>
                    <a:pt x="192" y="234"/>
                  </a:moveTo>
                  <a:cubicBezTo>
                    <a:pt x="192" y="240"/>
                    <a:pt x="187" y="245"/>
                    <a:pt x="181" y="245"/>
                  </a:cubicBezTo>
                  <a:cubicBezTo>
                    <a:pt x="175" y="245"/>
                    <a:pt x="171" y="240"/>
                    <a:pt x="171" y="234"/>
                  </a:cubicBezTo>
                  <a:cubicBezTo>
                    <a:pt x="171" y="228"/>
                    <a:pt x="175" y="224"/>
                    <a:pt x="181" y="224"/>
                  </a:cubicBezTo>
                  <a:cubicBezTo>
                    <a:pt x="187" y="224"/>
                    <a:pt x="192" y="228"/>
                    <a:pt x="192" y="234"/>
                  </a:cubicBezTo>
                  <a:close/>
                  <a:moveTo>
                    <a:pt x="107" y="234"/>
                  </a:moveTo>
                  <a:cubicBezTo>
                    <a:pt x="107" y="240"/>
                    <a:pt x="102" y="245"/>
                    <a:pt x="96" y="245"/>
                  </a:cubicBezTo>
                  <a:cubicBezTo>
                    <a:pt x="90" y="245"/>
                    <a:pt x="85" y="240"/>
                    <a:pt x="85" y="234"/>
                  </a:cubicBezTo>
                  <a:cubicBezTo>
                    <a:pt x="85" y="228"/>
                    <a:pt x="90" y="224"/>
                    <a:pt x="96" y="224"/>
                  </a:cubicBezTo>
                  <a:cubicBezTo>
                    <a:pt x="102" y="224"/>
                    <a:pt x="107" y="228"/>
                    <a:pt x="107" y="234"/>
                  </a:cubicBezTo>
                  <a:close/>
                  <a:moveTo>
                    <a:pt x="64" y="234"/>
                  </a:moveTo>
                  <a:cubicBezTo>
                    <a:pt x="64" y="240"/>
                    <a:pt x="59" y="245"/>
                    <a:pt x="53" y="245"/>
                  </a:cubicBezTo>
                  <a:cubicBezTo>
                    <a:pt x="47" y="245"/>
                    <a:pt x="43" y="240"/>
                    <a:pt x="43" y="234"/>
                  </a:cubicBezTo>
                  <a:cubicBezTo>
                    <a:pt x="43" y="228"/>
                    <a:pt x="47" y="224"/>
                    <a:pt x="53" y="224"/>
                  </a:cubicBezTo>
                  <a:cubicBezTo>
                    <a:pt x="59" y="224"/>
                    <a:pt x="64" y="228"/>
                    <a:pt x="64" y="234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09" name="Freeform 810"/>
            <p:cNvSpPr>
              <a:spLocks noEditPoints="1"/>
            </p:cNvSpPr>
            <p:nvPr/>
          </p:nvSpPr>
          <p:spPr bwMode="gray">
            <a:xfrm>
              <a:off x="2475396" y="2364310"/>
              <a:ext cx="275986" cy="276798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1" name="Group 270"/>
          <p:cNvGrpSpPr/>
          <p:nvPr/>
        </p:nvGrpSpPr>
        <p:grpSpPr>
          <a:xfrm>
            <a:off x="2912006" y="1625470"/>
            <a:ext cx="275986" cy="275986"/>
            <a:chOff x="2879489" y="2419269"/>
            <a:chExt cx="275986" cy="275986"/>
          </a:xfrm>
        </p:grpSpPr>
        <p:sp>
          <p:nvSpPr>
            <p:cNvPr id="211" name="Freeform 903"/>
            <p:cNvSpPr>
              <a:spLocks noEditPoints="1"/>
            </p:cNvSpPr>
            <p:nvPr/>
          </p:nvSpPr>
          <p:spPr bwMode="gray">
            <a:xfrm>
              <a:off x="2879489" y="2419269"/>
              <a:ext cx="275986" cy="27598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12" name="Freeform 904"/>
            <p:cNvSpPr>
              <a:spLocks noEditPoints="1"/>
            </p:cNvSpPr>
            <p:nvPr/>
          </p:nvSpPr>
          <p:spPr bwMode="gray">
            <a:xfrm>
              <a:off x="2942803" y="2493948"/>
              <a:ext cx="161533" cy="132311"/>
            </a:xfrm>
            <a:custGeom>
              <a:avLst/>
              <a:gdLst>
                <a:gd name="T0" fmla="*/ 296 w 300"/>
                <a:gd name="T1" fmla="*/ 25 h 246"/>
                <a:gd name="T2" fmla="*/ 281 w 300"/>
                <a:gd name="T3" fmla="*/ 24 h 246"/>
                <a:gd name="T4" fmla="*/ 245 w 300"/>
                <a:gd name="T5" fmla="*/ 55 h 246"/>
                <a:gd name="T6" fmla="*/ 245 w 300"/>
                <a:gd name="T7" fmla="*/ 11 h 246"/>
                <a:gd name="T8" fmla="*/ 235 w 300"/>
                <a:gd name="T9" fmla="*/ 0 h 246"/>
                <a:gd name="T10" fmla="*/ 11 w 300"/>
                <a:gd name="T11" fmla="*/ 0 h 246"/>
                <a:gd name="T12" fmla="*/ 0 w 300"/>
                <a:gd name="T13" fmla="*/ 11 h 246"/>
                <a:gd name="T14" fmla="*/ 0 w 300"/>
                <a:gd name="T15" fmla="*/ 235 h 246"/>
                <a:gd name="T16" fmla="*/ 11 w 300"/>
                <a:gd name="T17" fmla="*/ 246 h 246"/>
                <a:gd name="T18" fmla="*/ 235 w 300"/>
                <a:gd name="T19" fmla="*/ 246 h 246"/>
                <a:gd name="T20" fmla="*/ 245 w 300"/>
                <a:gd name="T21" fmla="*/ 235 h 246"/>
                <a:gd name="T22" fmla="*/ 245 w 300"/>
                <a:gd name="T23" fmla="*/ 84 h 246"/>
                <a:gd name="T24" fmla="*/ 295 w 300"/>
                <a:gd name="T25" fmla="*/ 40 h 246"/>
                <a:gd name="T26" fmla="*/ 296 w 300"/>
                <a:gd name="T27" fmla="*/ 25 h 246"/>
                <a:gd name="T28" fmla="*/ 224 w 300"/>
                <a:gd name="T29" fmla="*/ 224 h 246"/>
                <a:gd name="T30" fmla="*/ 21 w 300"/>
                <a:gd name="T31" fmla="*/ 224 h 246"/>
                <a:gd name="T32" fmla="*/ 21 w 300"/>
                <a:gd name="T33" fmla="*/ 22 h 246"/>
                <a:gd name="T34" fmla="*/ 224 w 300"/>
                <a:gd name="T35" fmla="*/ 22 h 246"/>
                <a:gd name="T36" fmla="*/ 224 w 300"/>
                <a:gd name="T37" fmla="*/ 74 h 246"/>
                <a:gd name="T38" fmla="*/ 119 w 300"/>
                <a:gd name="T39" fmla="*/ 166 h 246"/>
                <a:gd name="T40" fmla="*/ 72 w 300"/>
                <a:gd name="T41" fmla="*/ 111 h 246"/>
                <a:gd name="T42" fmla="*/ 57 w 300"/>
                <a:gd name="T43" fmla="*/ 109 h 246"/>
                <a:gd name="T44" fmla="*/ 56 w 300"/>
                <a:gd name="T45" fmla="*/ 125 h 246"/>
                <a:gd name="T46" fmla="*/ 109 w 300"/>
                <a:gd name="T47" fmla="*/ 189 h 246"/>
                <a:gd name="T48" fmla="*/ 109 w 300"/>
                <a:gd name="T49" fmla="*/ 189 h 246"/>
                <a:gd name="T50" fmla="*/ 117 w 300"/>
                <a:gd name="T51" fmla="*/ 192 h 246"/>
                <a:gd name="T52" fmla="*/ 124 w 300"/>
                <a:gd name="T53" fmla="*/ 190 h 246"/>
                <a:gd name="T54" fmla="*/ 224 w 300"/>
                <a:gd name="T55" fmla="*/ 103 h 246"/>
                <a:gd name="T56" fmla="*/ 224 w 300"/>
                <a:gd name="T57" fmla="*/ 22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00" h="246">
                  <a:moveTo>
                    <a:pt x="296" y="25"/>
                  </a:moveTo>
                  <a:cubicBezTo>
                    <a:pt x="292" y="21"/>
                    <a:pt x="285" y="20"/>
                    <a:pt x="281" y="24"/>
                  </a:cubicBezTo>
                  <a:cubicBezTo>
                    <a:pt x="245" y="55"/>
                    <a:pt x="245" y="55"/>
                    <a:pt x="245" y="55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5"/>
                    <a:pt x="241" y="0"/>
                    <a:pt x="23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41"/>
                    <a:pt x="5" y="246"/>
                    <a:pt x="11" y="246"/>
                  </a:cubicBezTo>
                  <a:cubicBezTo>
                    <a:pt x="235" y="246"/>
                    <a:pt x="235" y="246"/>
                    <a:pt x="235" y="246"/>
                  </a:cubicBezTo>
                  <a:cubicBezTo>
                    <a:pt x="241" y="246"/>
                    <a:pt x="245" y="241"/>
                    <a:pt x="245" y="235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95" y="40"/>
                    <a:pt x="295" y="40"/>
                    <a:pt x="295" y="40"/>
                  </a:cubicBezTo>
                  <a:cubicBezTo>
                    <a:pt x="299" y="36"/>
                    <a:pt x="300" y="30"/>
                    <a:pt x="296" y="25"/>
                  </a:cubicBezTo>
                  <a:close/>
                  <a:moveTo>
                    <a:pt x="224" y="224"/>
                  </a:moveTo>
                  <a:cubicBezTo>
                    <a:pt x="21" y="224"/>
                    <a:pt x="21" y="224"/>
                    <a:pt x="21" y="224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24" y="22"/>
                    <a:pt x="224" y="22"/>
                    <a:pt x="224" y="22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119" y="166"/>
                    <a:pt x="119" y="166"/>
                    <a:pt x="119" y="166"/>
                  </a:cubicBezTo>
                  <a:cubicBezTo>
                    <a:pt x="72" y="111"/>
                    <a:pt x="72" y="111"/>
                    <a:pt x="72" y="111"/>
                  </a:cubicBezTo>
                  <a:cubicBezTo>
                    <a:pt x="68" y="106"/>
                    <a:pt x="62" y="106"/>
                    <a:pt x="57" y="109"/>
                  </a:cubicBezTo>
                  <a:cubicBezTo>
                    <a:pt x="53" y="113"/>
                    <a:pt x="52" y="120"/>
                    <a:pt x="56" y="125"/>
                  </a:cubicBezTo>
                  <a:cubicBezTo>
                    <a:pt x="109" y="189"/>
                    <a:pt x="109" y="189"/>
                    <a:pt x="109" y="189"/>
                  </a:cubicBezTo>
                  <a:cubicBezTo>
                    <a:pt x="109" y="189"/>
                    <a:pt x="109" y="189"/>
                    <a:pt x="109" y="189"/>
                  </a:cubicBezTo>
                  <a:cubicBezTo>
                    <a:pt x="111" y="191"/>
                    <a:pt x="114" y="192"/>
                    <a:pt x="117" y="192"/>
                  </a:cubicBezTo>
                  <a:cubicBezTo>
                    <a:pt x="120" y="192"/>
                    <a:pt x="122" y="191"/>
                    <a:pt x="124" y="190"/>
                  </a:cubicBezTo>
                  <a:cubicBezTo>
                    <a:pt x="224" y="103"/>
                    <a:pt x="224" y="103"/>
                    <a:pt x="224" y="103"/>
                  </a:cubicBezTo>
                  <a:lnTo>
                    <a:pt x="224" y="224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2" name="Group 271"/>
          <p:cNvGrpSpPr/>
          <p:nvPr/>
        </p:nvGrpSpPr>
        <p:grpSpPr>
          <a:xfrm>
            <a:off x="3292577" y="1625470"/>
            <a:ext cx="276798" cy="275986"/>
            <a:chOff x="3264723" y="2396380"/>
            <a:chExt cx="276798" cy="275986"/>
          </a:xfrm>
        </p:grpSpPr>
        <p:sp>
          <p:nvSpPr>
            <p:cNvPr id="214" name="Freeform 992"/>
            <p:cNvSpPr>
              <a:spLocks noEditPoints="1"/>
            </p:cNvSpPr>
            <p:nvPr/>
          </p:nvSpPr>
          <p:spPr bwMode="gray">
            <a:xfrm>
              <a:off x="3264723" y="2396380"/>
              <a:ext cx="276798" cy="27598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15" name="Freeform 993"/>
            <p:cNvSpPr>
              <a:spLocks noEditPoints="1"/>
            </p:cNvSpPr>
            <p:nvPr/>
          </p:nvSpPr>
          <p:spPr bwMode="gray">
            <a:xfrm>
              <a:off x="3316673" y="2448330"/>
              <a:ext cx="172897" cy="172085"/>
            </a:xfrm>
            <a:custGeom>
              <a:avLst/>
              <a:gdLst>
                <a:gd name="T0" fmla="*/ 160 w 320"/>
                <a:gd name="T1" fmla="*/ 0 h 320"/>
                <a:gd name="T2" fmla="*/ 0 w 320"/>
                <a:gd name="T3" fmla="*/ 160 h 320"/>
                <a:gd name="T4" fmla="*/ 160 w 320"/>
                <a:gd name="T5" fmla="*/ 320 h 320"/>
                <a:gd name="T6" fmla="*/ 320 w 320"/>
                <a:gd name="T7" fmla="*/ 160 h 320"/>
                <a:gd name="T8" fmla="*/ 160 w 320"/>
                <a:gd name="T9" fmla="*/ 0 h 320"/>
                <a:gd name="T10" fmla="*/ 160 w 320"/>
                <a:gd name="T11" fmla="*/ 298 h 320"/>
                <a:gd name="T12" fmla="*/ 21 w 320"/>
                <a:gd name="T13" fmla="*/ 160 h 320"/>
                <a:gd name="T14" fmla="*/ 160 w 320"/>
                <a:gd name="T15" fmla="*/ 21 h 320"/>
                <a:gd name="T16" fmla="*/ 298 w 320"/>
                <a:gd name="T17" fmla="*/ 160 h 320"/>
                <a:gd name="T18" fmla="*/ 160 w 320"/>
                <a:gd name="T19" fmla="*/ 298 h 320"/>
                <a:gd name="T20" fmla="*/ 210 w 320"/>
                <a:gd name="T21" fmla="*/ 120 h 320"/>
                <a:gd name="T22" fmla="*/ 210 w 320"/>
                <a:gd name="T23" fmla="*/ 135 h 320"/>
                <a:gd name="T24" fmla="*/ 167 w 320"/>
                <a:gd name="T25" fmla="*/ 178 h 320"/>
                <a:gd name="T26" fmla="*/ 160 w 320"/>
                <a:gd name="T27" fmla="*/ 181 h 320"/>
                <a:gd name="T28" fmla="*/ 152 w 320"/>
                <a:gd name="T29" fmla="*/ 178 h 320"/>
                <a:gd name="T30" fmla="*/ 77 w 320"/>
                <a:gd name="T31" fmla="*/ 103 h 320"/>
                <a:gd name="T32" fmla="*/ 77 w 320"/>
                <a:gd name="T33" fmla="*/ 88 h 320"/>
                <a:gd name="T34" fmla="*/ 93 w 320"/>
                <a:gd name="T35" fmla="*/ 88 h 320"/>
                <a:gd name="T36" fmla="*/ 160 w 320"/>
                <a:gd name="T37" fmla="*/ 155 h 320"/>
                <a:gd name="T38" fmla="*/ 195 w 320"/>
                <a:gd name="T39" fmla="*/ 120 h 320"/>
                <a:gd name="T40" fmla="*/ 210 w 320"/>
                <a:gd name="T41" fmla="*/ 120 h 320"/>
                <a:gd name="T42" fmla="*/ 149 w 320"/>
                <a:gd name="T43" fmla="*/ 64 h 320"/>
                <a:gd name="T44" fmla="*/ 149 w 320"/>
                <a:gd name="T45" fmla="*/ 53 h 320"/>
                <a:gd name="T46" fmla="*/ 160 w 320"/>
                <a:gd name="T47" fmla="*/ 42 h 320"/>
                <a:gd name="T48" fmla="*/ 170 w 320"/>
                <a:gd name="T49" fmla="*/ 53 h 320"/>
                <a:gd name="T50" fmla="*/ 170 w 320"/>
                <a:gd name="T51" fmla="*/ 64 h 320"/>
                <a:gd name="T52" fmla="*/ 160 w 320"/>
                <a:gd name="T53" fmla="*/ 74 h 320"/>
                <a:gd name="T54" fmla="*/ 149 w 320"/>
                <a:gd name="T55" fmla="*/ 64 h 320"/>
                <a:gd name="T56" fmla="*/ 170 w 320"/>
                <a:gd name="T57" fmla="*/ 256 h 320"/>
                <a:gd name="T58" fmla="*/ 170 w 320"/>
                <a:gd name="T59" fmla="*/ 266 h 320"/>
                <a:gd name="T60" fmla="*/ 160 w 320"/>
                <a:gd name="T61" fmla="*/ 277 h 320"/>
                <a:gd name="T62" fmla="*/ 149 w 320"/>
                <a:gd name="T63" fmla="*/ 266 h 320"/>
                <a:gd name="T64" fmla="*/ 149 w 320"/>
                <a:gd name="T65" fmla="*/ 256 h 320"/>
                <a:gd name="T66" fmla="*/ 160 w 320"/>
                <a:gd name="T67" fmla="*/ 245 h 320"/>
                <a:gd name="T68" fmla="*/ 170 w 320"/>
                <a:gd name="T69" fmla="*/ 256 h 320"/>
                <a:gd name="T70" fmla="*/ 277 w 320"/>
                <a:gd name="T71" fmla="*/ 160 h 320"/>
                <a:gd name="T72" fmla="*/ 266 w 320"/>
                <a:gd name="T73" fmla="*/ 170 h 320"/>
                <a:gd name="T74" fmla="*/ 256 w 320"/>
                <a:gd name="T75" fmla="*/ 170 h 320"/>
                <a:gd name="T76" fmla="*/ 245 w 320"/>
                <a:gd name="T77" fmla="*/ 160 h 320"/>
                <a:gd name="T78" fmla="*/ 256 w 320"/>
                <a:gd name="T79" fmla="*/ 149 h 320"/>
                <a:gd name="T80" fmla="*/ 266 w 320"/>
                <a:gd name="T81" fmla="*/ 149 h 320"/>
                <a:gd name="T82" fmla="*/ 277 w 320"/>
                <a:gd name="T83" fmla="*/ 160 h 320"/>
                <a:gd name="T84" fmla="*/ 74 w 320"/>
                <a:gd name="T85" fmla="*/ 160 h 320"/>
                <a:gd name="T86" fmla="*/ 64 w 320"/>
                <a:gd name="T87" fmla="*/ 170 h 320"/>
                <a:gd name="T88" fmla="*/ 53 w 320"/>
                <a:gd name="T89" fmla="*/ 170 h 320"/>
                <a:gd name="T90" fmla="*/ 42 w 320"/>
                <a:gd name="T91" fmla="*/ 160 h 320"/>
                <a:gd name="T92" fmla="*/ 53 w 320"/>
                <a:gd name="T93" fmla="*/ 149 h 320"/>
                <a:gd name="T94" fmla="*/ 64 w 320"/>
                <a:gd name="T95" fmla="*/ 149 h 320"/>
                <a:gd name="T96" fmla="*/ 74 w 320"/>
                <a:gd name="T97" fmla="*/ 16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0" h="320">
                  <a:moveTo>
                    <a:pt x="160" y="0"/>
                  </a:moveTo>
                  <a:cubicBezTo>
                    <a:pt x="71" y="0"/>
                    <a:pt x="0" y="71"/>
                    <a:pt x="0" y="160"/>
                  </a:cubicBezTo>
                  <a:cubicBezTo>
                    <a:pt x="0" y="248"/>
                    <a:pt x="71" y="320"/>
                    <a:pt x="160" y="320"/>
                  </a:cubicBezTo>
                  <a:cubicBezTo>
                    <a:pt x="248" y="320"/>
                    <a:pt x="320" y="248"/>
                    <a:pt x="320" y="160"/>
                  </a:cubicBezTo>
                  <a:cubicBezTo>
                    <a:pt x="320" y="71"/>
                    <a:pt x="248" y="0"/>
                    <a:pt x="160" y="0"/>
                  </a:cubicBezTo>
                  <a:close/>
                  <a:moveTo>
                    <a:pt x="160" y="298"/>
                  </a:moveTo>
                  <a:cubicBezTo>
                    <a:pt x="83" y="298"/>
                    <a:pt x="21" y="236"/>
                    <a:pt x="21" y="160"/>
                  </a:cubicBezTo>
                  <a:cubicBezTo>
                    <a:pt x="21" y="83"/>
                    <a:pt x="83" y="21"/>
                    <a:pt x="160" y="21"/>
                  </a:cubicBezTo>
                  <a:cubicBezTo>
                    <a:pt x="236" y="21"/>
                    <a:pt x="298" y="83"/>
                    <a:pt x="298" y="160"/>
                  </a:cubicBezTo>
                  <a:cubicBezTo>
                    <a:pt x="298" y="236"/>
                    <a:pt x="236" y="298"/>
                    <a:pt x="160" y="298"/>
                  </a:cubicBezTo>
                  <a:close/>
                  <a:moveTo>
                    <a:pt x="210" y="120"/>
                  </a:moveTo>
                  <a:cubicBezTo>
                    <a:pt x="214" y="124"/>
                    <a:pt x="214" y="131"/>
                    <a:pt x="210" y="135"/>
                  </a:cubicBezTo>
                  <a:cubicBezTo>
                    <a:pt x="167" y="178"/>
                    <a:pt x="167" y="178"/>
                    <a:pt x="167" y="178"/>
                  </a:cubicBezTo>
                  <a:cubicBezTo>
                    <a:pt x="165" y="180"/>
                    <a:pt x="162" y="181"/>
                    <a:pt x="160" y="181"/>
                  </a:cubicBezTo>
                  <a:cubicBezTo>
                    <a:pt x="157" y="181"/>
                    <a:pt x="154" y="180"/>
                    <a:pt x="152" y="178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3" y="99"/>
                    <a:pt x="73" y="92"/>
                    <a:pt x="77" y="88"/>
                  </a:cubicBezTo>
                  <a:cubicBezTo>
                    <a:pt x="82" y="84"/>
                    <a:pt x="88" y="84"/>
                    <a:pt x="93" y="88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95" y="120"/>
                    <a:pt x="195" y="120"/>
                    <a:pt x="195" y="120"/>
                  </a:cubicBezTo>
                  <a:cubicBezTo>
                    <a:pt x="199" y="116"/>
                    <a:pt x="206" y="116"/>
                    <a:pt x="210" y="120"/>
                  </a:cubicBezTo>
                  <a:close/>
                  <a:moveTo>
                    <a:pt x="149" y="64"/>
                  </a:moveTo>
                  <a:cubicBezTo>
                    <a:pt x="149" y="53"/>
                    <a:pt x="149" y="53"/>
                    <a:pt x="149" y="53"/>
                  </a:cubicBezTo>
                  <a:cubicBezTo>
                    <a:pt x="149" y="47"/>
                    <a:pt x="154" y="42"/>
                    <a:pt x="160" y="42"/>
                  </a:cubicBezTo>
                  <a:cubicBezTo>
                    <a:pt x="166" y="42"/>
                    <a:pt x="170" y="47"/>
                    <a:pt x="170" y="53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0" y="70"/>
                    <a:pt x="166" y="74"/>
                    <a:pt x="160" y="74"/>
                  </a:cubicBezTo>
                  <a:cubicBezTo>
                    <a:pt x="154" y="74"/>
                    <a:pt x="149" y="70"/>
                    <a:pt x="149" y="64"/>
                  </a:cubicBezTo>
                  <a:close/>
                  <a:moveTo>
                    <a:pt x="170" y="256"/>
                  </a:moveTo>
                  <a:cubicBezTo>
                    <a:pt x="170" y="266"/>
                    <a:pt x="170" y="266"/>
                    <a:pt x="170" y="266"/>
                  </a:cubicBezTo>
                  <a:cubicBezTo>
                    <a:pt x="170" y="272"/>
                    <a:pt x="166" y="277"/>
                    <a:pt x="160" y="277"/>
                  </a:cubicBezTo>
                  <a:cubicBezTo>
                    <a:pt x="154" y="277"/>
                    <a:pt x="149" y="272"/>
                    <a:pt x="149" y="266"/>
                  </a:cubicBezTo>
                  <a:cubicBezTo>
                    <a:pt x="149" y="256"/>
                    <a:pt x="149" y="256"/>
                    <a:pt x="149" y="256"/>
                  </a:cubicBezTo>
                  <a:cubicBezTo>
                    <a:pt x="149" y="250"/>
                    <a:pt x="154" y="245"/>
                    <a:pt x="160" y="245"/>
                  </a:cubicBezTo>
                  <a:cubicBezTo>
                    <a:pt x="166" y="245"/>
                    <a:pt x="170" y="250"/>
                    <a:pt x="170" y="256"/>
                  </a:cubicBezTo>
                  <a:close/>
                  <a:moveTo>
                    <a:pt x="277" y="160"/>
                  </a:moveTo>
                  <a:cubicBezTo>
                    <a:pt x="277" y="166"/>
                    <a:pt x="272" y="170"/>
                    <a:pt x="266" y="170"/>
                  </a:cubicBezTo>
                  <a:cubicBezTo>
                    <a:pt x="256" y="170"/>
                    <a:pt x="256" y="170"/>
                    <a:pt x="256" y="170"/>
                  </a:cubicBezTo>
                  <a:cubicBezTo>
                    <a:pt x="250" y="170"/>
                    <a:pt x="245" y="166"/>
                    <a:pt x="245" y="160"/>
                  </a:cubicBezTo>
                  <a:cubicBezTo>
                    <a:pt x="245" y="154"/>
                    <a:pt x="250" y="149"/>
                    <a:pt x="256" y="149"/>
                  </a:cubicBezTo>
                  <a:cubicBezTo>
                    <a:pt x="266" y="149"/>
                    <a:pt x="266" y="149"/>
                    <a:pt x="266" y="149"/>
                  </a:cubicBezTo>
                  <a:cubicBezTo>
                    <a:pt x="272" y="149"/>
                    <a:pt x="277" y="154"/>
                    <a:pt x="277" y="160"/>
                  </a:cubicBezTo>
                  <a:close/>
                  <a:moveTo>
                    <a:pt x="74" y="160"/>
                  </a:moveTo>
                  <a:cubicBezTo>
                    <a:pt x="74" y="166"/>
                    <a:pt x="70" y="170"/>
                    <a:pt x="64" y="170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47" y="170"/>
                    <a:pt x="42" y="166"/>
                    <a:pt x="42" y="160"/>
                  </a:cubicBezTo>
                  <a:cubicBezTo>
                    <a:pt x="42" y="154"/>
                    <a:pt x="47" y="149"/>
                    <a:pt x="53" y="149"/>
                  </a:cubicBezTo>
                  <a:cubicBezTo>
                    <a:pt x="64" y="149"/>
                    <a:pt x="64" y="149"/>
                    <a:pt x="64" y="149"/>
                  </a:cubicBezTo>
                  <a:cubicBezTo>
                    <a:pt x="70" y="149"/>
                    <a:pt x="74" y="154"/>
                    <a:pt x="74" y="16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3" name="Group 272"/>
          <p:cNvGrpSpPr/>
          <p:nvPr/>
        </p:nvGrpSpPr>
        <p:grpSpPr>
          <a:xfrm>
            <a:off x="3673960" y="1625470"/>
            <a:ext cx="275281" cy="275281"/>
            <a:chOff x="3668816" y="2364310"/>
            <a:chExt cx="275281" cy="275281"/>
          </a:xfrm>
        </p:grpSpPr>
        <p:sp>
          <p:nvSpPr>
            <p:cNvPr id="217" name="Freeform 658"/>
            <p:cNvSpPr>
              <a:spLocks noEditPoints="1"/>
            </p:cNvSpPr>
            <p:nvPr/>
          </p:nvSpPr>
          <p:spPr bwMode="gray">
            <a:xfrm>
              <a:off x="3668816" y="2364310"/>
              <a:ext cx="275281" cy="27528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18" name="Freeform 659"/>
            <p:cNvSpPr>
              <a:spLocks noEditPoints="1"/>
            </p:cNvSpPr>
            <p:nvPr/>
          </p:nvSpPr>
          <p:spPr bwMode="gray">
            <a:xfrm>
              <a:off x="3730349" y="2416128"/>
              <a:ext cx="152214" cy="170836"/>
            </a:xfrm>
            <a:custGeom>
              <a:avLst/>
              <a:gdLst>
                <a:gd name="T0" fmla="*/ 142 w 283"/>
                <a:gd name="T1" fmla="*/ 0 h 318"/>
                <a:gd name="T2" fmla="*/ 0 w 283"/>
                <a:gd name="T3" fmla="*/ 141 h 318"/>
                <a:gd name="T4" fmla="*/ 1 w 283"/>
                <a:gd name="T5" fmla="*/ 151 h 318"/>
                <a:gd name="T6" fmla="*/ 27 w 283"/>
                <a:gd name="T7" fmla="*/ 308 h 318"/>
                <a:gd name="T8" fmla="*/ 32 w 283"/>
                <a:gd name="T9" fmla="*/ 315 h 318"/>
                <a:gd name="T10" fmla="*/ 40 w 283"/>
                <a:gd name="T11" fmla="*/ 317 h 318"/>
                <a:gd name="T12" fmla="*/ 97 w 283"/>
                <a:gd name="T13" fmla="*/ 307 h 318"/>
                <a:gd name="T14" fmla="*/ 106 w 283"/>
                <a:gd name="T15" fmla="*/ 295 h 318"/>
                <a:gd name="T16" fmla="*/ 81 w 283"/>
                <a:gd name="T17" fmla="*/ 151 h 318"/>
                <a:gd name="T18" fmla="*/ 80 w 283"/>
                <a:gd name="T19" fmla="*/ 141 h 318"/>
                <a:gd name="T20" fmla="*/ 142 w 283"/>
                <a:gd name="T21" fmla="*/ 79 h 318"/>
                <a:gd name="T22" fmla="*/ 204 w 283"/>
                <a:gd name="T23" fmla="*/ 141 h 318"/>
                <a:gd name="T24" fmla="*/ 203 w 283"/>
                <a:gd name="T25" fmla="*/ 151 h 318"/>
                <a:gd name="T26" fmla="*/ 178 w 283"/>
                <a:gd name="T27" fmla="*/ 295 h 318"/>
                <a:gd name="T28" fmla="*/ 186 w 283"/>
                <a:gd name="T29" fmla="*/ 307 h 318"/>
                <a:gd name="T30" fmla="*/ 243 w 283"/>
                <a:gd name="T31" fmla="*/ 317 h 318"/>
                <a:gd name="T32" fmla="*/ 245 w 283"/>
                <a:gd name="T33" fmla="*/ 317 h 318"/>
                <a:gd name="T34" fmla="*/ 251 w 283"/>
                <a:gd name="T35" fmla="*/ 315 h 318"/>
                <a:gd name="T36" fmla="*/ 256 w 283"/>
                <a:gd name="T37" fmla="*/ 308 h 318"/>
                <a:gd name="T38" fmla="*/ 283 w 283"/>
                <a:gd name="T39" fmla="*/ 152 h 318"/>
                <a:gd name="T40" fmla="*/ 283 w 283"/>
                <a:gd name="T41" fmla="*/ 151 h 318"/>
                <a:gd name="T42" fmla="*/ 283 w 283"/>
                <a:gd name="T43" fmla="*/ 141 h 318"/>
                <a:gd name="T44" fmla="*/ 142 w 283"/>
                <a:gd name="T45" fmla="*/ 0 h 318"/>
                <a:gd name="T46" fmla="*/ 47 w 283"/>
                <a:gd name="T47" fmla="*/ 294 h 318"/>
                <a:gd name="T48" fmla="*/ 42 w 283"/>
                <a:gd name="T49" fmla="*/ 264 h 318"/>
                <a:gd name="T50" fmla="*/ 78 w 283"/>
                <a:gd name="T51" fmla="*/ 257 h 318"/>
                <a:gd name="T52" fmla="*/ 83 w 283"/>
                <a:gd name="T53" fmla="*/ 288 h 318"/>
                <a:gd name="T54" fmla="*/ 47 w 283"/>
                <a:gd name="T55" fmla="*/ 294 h 318"/>
                <a:gd name="T56" fmla="*/ 200 w 283"/>
                <a:gd name="T57" fmla="*/ 288 h 318"/>
                <a:gd name="T58" fmla="*/ 206 w 283"/>
                <a:gd name="T59" fmla="*/ 257 h 318"/>
                <a:gd name="T60" fmla="*/ 242 w 283"/>
                <a:gd name="T61" fmla="*/ 264 h 318"/>
                <a:gd name="T62" fmla="*/ 237 w 283"/>
                <a:gd name="T63" fmla="*/ 294 h 318"/>
                <a:gd name="T64" fmla="*/ 200 w 283"/>
                <a:gd name="T65" fmla="*/ 288 h 318"/>
                <a:gd name="T66" fmla="*/ 261 w 283"/>
                <a:gd name="T67" fmla="*/ 149 h 318"/>
                <a:gd name="T68" fmla="*/ 245 w 283"/>
                <a:gd name="T69" fmla="*/ 243 h 318"/>
                <a:gd name="T70" fmla="*/ 209 w 283"/>
                <a:gd name="T71" fmla="*/ 236 h 318"/>
                <a:gd name="T72" fmla="*/ 224 w 283"/>
                <a:gd name="T73" fmla="*/ 154 h 318"/>
                <a:gd name="T74" fmla="*/ 225 w 283"/>
                <a:gd name="T75" fmla="*/ 141 h 318"/>
                <a:gd name="T76" fmla="*/ 142 w 283"/>
                <a:gd name="T77" fmla="*/ 58 h 318"/>
                <a:gd name="T78" fmla="*/ 58 w 283"/>
                <a:gd name="T79" fmla="*/ 141 h 318"/>
                <a:gd name="T80" fmla="*/ 60 w 283"/>
                <a:gd name="T81" fmla="*/ 155 h 318"/>
                <a:gd name="T82" fmla="*/ 74 w 283"/>
                <a:gd name="T83" fmla="*/ 236 h 318"/>
                <a:gd name="T84" fmla="*/ 38 w 283"/>
                <a:gd name="T85" fmla="*/ 243 h 318"/>
                <a:gd name="T86" fmla="*/ 22 w 283"/>
                <a:gd name="T87" fmla="*/ 150 h 318"/>
                <a:gd name="T88" fmla="*/ 22 w 283"/>
                <a:gd name="T89" fmla="*/ 149 h 318"/>
                <a:gd name="T90" fmla="*/ 21 w 283"/>
                <a:gd name="T91" fmla="*/ 141 h 318"/>
                <a:gd name="T92" fmla="*/ 142 w 283"/>
                <a:gd name="T93" fmla="*/ 21 h 318"/>
                <a:gd name="T94" fmla="*/ 262 w 283"/>
                <a:gd name="T95" fmla="*/ 141 h 318"/>
                <a:gd name="T96" fmla="*/ 261 w 283"/>
                <a:gd name="T97" fmla="*/ 149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3" h="318">
                  <a:moveTo>
                    <a:pt x="142" y="0"/>
                  </a:moveTo>
                  <a:cubicBezTo>
                    <a:pt x="64" y="0"/>
                    <a:pt x="0" y="63"/>
                    <a:pt x="0" y="141"/>
                  </a:cubicBezTo>
                  <a:cubicBezTo>
                    <a:pt x="0" y="144"/>
                    <a:pt x="0" y="147"/>
                    <a:pt x="1" y="151"/>
                  </a:cubicBezTo>
                  <a:cubicBezTo>
                    <a:pt x="27" y="308"/>
                    <a:pt x="27" y="308"/>
                    <a:pt x="27" y="308"/>
                  </a:cubicBezTo>
                  <a:cubicBezTo>
                    <a:pt x="28" y="311"/>
                    <a:pt x="30" y="314"/>
                    <a:pt x="32" y="315"/>
                  </a:cubicBezTo>
                  <a:cubicBezTo>
                    <a:pt x="34" y="317"/>
                    <a:pt x="37" y="318"/>
                    <a:pt x="40" y="317"/>
                  </a:cubicBezTo>
                  <a:cubicBezTo>
                    <a:pt x="97" y="307"/>
                    <a:pt x="97" y="307"/>
                    <a:pt x="97" y="307"/>
                  </a:cubicBezTo>
                  <a:cubicBezTo>
                    <a:pt x="103" y="306"/>
                    <a:pt x="107" y="300"/>
                    <a:pt x="106" y="295"/>
                  </a:cubicBezTo>
                  <a:cubicBezTo>
                    <a:pt x="81" y="151"/>
                    <a:pt x="81" y="151"/>
                    <a:pt x="81" y="151"/>
                  </a:cubicBezTo>
                  <a:cubicBezTo>
                    <a:pt x="80" y="148"/>
                    <a:pt x="80" y="144"/>
                    <a:pt x="80" y="141"/>
                  </a:cubicBezTo>
                  <a:cubicBezTo>
                    <a:pt x="80" y="105"/>
                    <a:pt x="106" y="79"/>
                    <a:pt x="142" y="79"/>
                  </a:cubicBezTo>
                  <a:cubicBezTo>
                    <a:pt x="176" y="79"/>
                    <a:pt x="204" y="107"/>
                    <a:pt x="204" y="141"/>
                  </a:cubicBezTo>
                  <a:cubicBezTo>
                    <a:pt x="204" y="144"/>
                    <a:pt x="203" y="148"/>
                    <a:pt x="203" y="151"/>
                  </a:cubicBezTo>
                  <a:cubicBezTo>
                    <a:pt x="178" y="295"/>
                    <a:pt x="178" y="295"/>
                    <a:pt x="178" y="295"/>
                  </a:cubicBezTo>
                  <a:cubicBezTo>
                    <a:pt x="177" y="300"/>
                    <a:pt x="180" y="306"/>
                    <a:pt x="186" y="307"/>
                  </a:cubicBezTo>
                  <a:cubicBezTo>
                    <a:pt x="243" y="317"/>
                    <a:pt x="243" y="317"/>
                    <a:pt x="243" y="317"/>
                  </a:cubicBezTo>
                  <a:cubicBezTo>
                    <a:pt x="244" y="317"/>
                    <a:pt x="245" y="317"/>
                    <a:pt x="245" y="317"/>
                  </a:cubicBezTo>
                  <a:cubicBezTo>
                    <a:pt x="248" y="317"/>
                    <a:pt x="250" y="317"/>
                    <a:pt x="251" y="315"/>
                  </a:cubicBezTo>
                  <a:cubicBezTo>
                    <a:pt x="254" y="314"/>
                    <a:pt x="255" y="311"/>
                    <a:pt x="256" y="308"/>
                  </a:cubicBezTo>
                  <a:cubicBezTo>
                    <a:pt x="283" y="152"/>
                    <a:pt x="283" y="152"/>
                    <a:pt x="283" y="152"/>
                  </a:cubicBezTo>
                  <a:cubicBezTo>
                    <a:pt x="283" y="151"/>
                    <a:pt x="283" y="151"/>
                    <a:pt x="283" y="151"/>
                  </a:cubicBezTo>
                  <a:cubicBezTo>
                    <a:pt x="283" y="147"/>
                    <a:pt x="283" y="144"/>
                    <a:pt x="283" y="141"/>
                  </a:cubicBezTo>
                  <a:cubicBezTo>
                    <a:pt x="283" y="63"/>
                    <a:pt x="220" y="0"/>
                    <a:pt x="142" y="0"/>
                  </a:cubicBezTo>
                  <a:close/>
                  <a:moveTo>
                    <a:pt x="47" y="294"/>
                  </a:moveTo>
                  <a:cubicBezTo>
                    <a:pt x="42" y="264"/>
                    <a:pt x="42" y="264"/>
                    <a:pt x="42" y="264"/>
                  </a:cubicBezTo>
                  <a:cubicBezTo>
                    <a:pt x="78" y="257"/>
                    <a:pt x="78" y="257"/>
                    <a:pt x="78" y="257"/>
                  </a:cubicBezTo>
                  <a:cubicBezTo>
                    <a:pt x="83" y="288"/>
                    <a:pt x="83" y="288"/>
                    <a:pt x="83" y="288"/>
                  </a:cubicBezTo>
                  <a:lnTo>
                    <a:pt x="47" y="294"/>
                  </a:lnTo>
                  <a:close/>
                  <a:moveTo>
                    <a:pt x="200" y="288"/>
                  </a:moveTo>
                  <a:cubicBezTo>
                    <a:pt x="206" y="257"/>
                    <a:pt x="206" y="257"/>
                    <a:pt x="206" y="257"/>
                  </a:cubicBezTo>
                  <a:cubicBezTo>
                    <a:pt x="242" y="264"/>
                    <a:pt x="242" y="264"/>
                    <a:pt x="242" y="264"/>
                  </a:cubicBezTo>
                  <a:cubicBezTo>
                    <a:pt x="237" y="294"/>
                    <a:pt x="237" y="294"/>
                    <a:pt x="237" y="294"/>
                  </a:cubicBezTo>
                  <a:lnTo>
                    <a:pt x="200" y="288"/>
                  </a:lnTo>
                  <a:close/>
                  <a:moveTo>
                    <a:pt x="261" y="149"/>
                  </a:moveTo>
                  <a:cubicBezTo>
                    <a:pt x="245" y="243"/>
                    <a:pt x="245" y="243"/>
                    <a:pt x="245" y="243"/>
                  </a:cubicBezTo>
                  <a:cubicBezTo>
                    <a:pt x="209" y="236"/>
                    <a:pt x="209" y="236"/>
                    <a:pt x="209" y="236"/>
                  </a:cubicBezTo>
                  <a:cubicBezTo>
                    <a:pt x="224" y="154"/>
                    <a:pt x="224" y="154"/>
                    <a:pt x="224" y="154"/>
                  </a:cubicBezTo>
                  <a:cubicBezTo>
                    <a:pt x="224" y="151"/>
                    <a:pt x="225" y="146"/>
                    <a:pt x="225" y="141"/>
                  </a:cubicBezTo>
                  <a:cubicBezTo>
                    <a:pt x="225" y="95"/>
                    <a:pt x="188" y="58"/>
                    <a:pt x="142" y="58"/>
                  </a:cubicBezTo>
                  <a:cubicBezTo>
                    <a:pt x="94" y="58"/>
                    <a:pt x="58" y="94"/>
                    <a:pt x="58" y="141"/>
                  </a:cubicBezTo>
                  <a:cubicBezTo>
                    <a:pt x="58" y="146"/>
                    <a:pt x="59" y="151"/>
                    <a:pt x="60" y="155"/>
                  </a:cubicBezTo>
                  <a:cubicBezTo>
                    <a:pt x="74" y="236"/>
                    <a:pt x="74" y="236"/>
                    <a:pt x="74" y="236"/>
                  </a:cubicBezTo>
                  <a:cubicBezTo>
                    <a:pt x="38" y="243"/>
                    <a:pt x="38" y="243"/>
                    <a:pt x="38" y="243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2" y="146"/>
                    <a:pt x="21" y="144"/>
                    <a:pt x="21" y="141"/>
                  </a:cubicBezTo>
                  <a:cubicBezTo>
                    <a:pt x="21" y="75"/>
                    <a:pt x="75" y="21"/>
                    <a:pt x="142" y="21"/>
                  </a:cubicBezTo>
                  <a:cubicBezTo>
                    <a:pt x="208" y="21"/>
                    <a:pt x="262" y="75"/>
                    <a:pt x="262" y="141"/>
                  </a:cubicBezTo>
                  <a:cubicBezTo>
                    <a:pt x="262" y="144"/>
                    <a:pt x="262" y="146"/>
                    <a:pt x="261" y="149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19" name="Freeform 660"/>
            <p:cNvSpPr>
              <a:spLocks noEditPoints="1"/>
            </p:cNvSpPr>
            <p:nvPr/>
          </p:nvSpPr>
          <p:spPr bwMode="gray">
            <a:xfrm>
              <a:off x="3668816" y="2364310"/>
              <a:ext cx="275281" cy="27528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4" name="Group 273"/>
          <p:cNvGrpSpPr/>
          <p:nvPr/>
        </p:nvGrpSpPr>
        <p:grpSpPr>
          <a:xfrm>
            <a:off x="4053826" y="1625470"/>
            <a:ext cx="276766" cy="276766"/>
            <a:chOff x="4071392" y="2356742"/>
            <a:chExt cx="276766" cy="276766"/>
          </a:xfrm>
        </p:grpSpPr>
        <p:sp>
          <p:nvSpPr>
            <p:cNvPr id="221" name="Freeform 166"/>
            <p:cNvSpPr>
              <a:spLocks noEditPoints="1"/>
            </p:cNvSpPr>
            <p:nvPr/>
          </p:nvSpPr>
          <p:spPr bwMode="gray">
            <a:xfrm>
              <a:off x="4071392" y="2356742"/>
              <a:ext cx="276766" cy="276766"/>
            </a:xfrm>
            <a:custGeom>
              <a:avLst/>
              <a:gdLst>
                <a:gd name="T0" fmla="*/ 256 w 512"/>
                <a:gd name="T1" fmla="*/ 22 h 512"/>
                <a:gd name="T2" fmla="*/ 491 w 512"/>
                <a:gd name="T3" fmla="*/ 256 h 512"/>
                <a:gd name="T4" fmla="*/ 256 w 512"/>
                <a:gd name="T5" fmla="*/ 491 h 512"/>
                <a:gd name="T6" fmla="*/ 21 w 512"/>
                <a:gd name="T7" fmla="*/ 256 h 512"/>
                <a:gd name="T8" fmla="*/ 256 w 512"/>
                <a:gd name="T9" fmla="*/ 22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2"/>
                  </a:moveTo>
                  <a:cubicBezTo>
                    <a:pt x="385" y="22"/>
                    <a:pt x="491" y="127"/>
                    <a:pt x="491" y="256"/>
                  </a:cubicBezTo>
                  <a:cubicBezTo>
                    <a:pt x="491" y="386"/>
                    <a:pt x="385" y="491"/>
                    <a:pt x="256" y="491"/>
                  </a:cubicBezTo>
                  <a:cubicBezTo>
                    <a:pt x="127" y="491"/>
                    <a:pt x="21" y="386"/>
                    <a:pt x="21" y="256"/>
                  </a:cubicBezTo>
                  <a:cubicBezTo>
                    <a:pt x="21" y="127"/>
                    <a:pt x="127" y="22"/>
                    <a:pt x="256" y="22"/>
                  </a:cubicBezTo>
                  <a:moveTo>
                    <a:pt x="256" y="0"/>
                  </a:moveTo>
                  <a:cubicBezTo>
                    <a:pt x="115" y="0"/>
                    <a:pt x="0" y="115"/>
                    <a:pt x="0" y="256"/>
                  </a:cubicBezTo>
                  <a:cubicBezTo>
                    <a:pt x="0" y="398"/>
                    <a:pt x="115" y="512"/>
                    <a:pt x="256" y="512"/>
                  </a:cubicBezTo>
                  <a:cubicBezTo>
                    <a:pt x="397" y="512"/>
                    <a:pt x="512" y="398"/>
                    <a:pt x="512" y="256"/>
                  </a:cubicBezTo>
                  <a:cubicBezTo>
                    <a:pt x="512" y="115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22" name="Oval 167"/>
            <p:cNvSpPr>
              <a:spLocks noChangeArrowheads="1"/>
            </p:cNvSpPr>
            <p:nvPr/>
          </p:nvSpPr>
          <p:spPr bwMode="gray">
            <a:xfrm>
              <a:off x="4169074" y="2500823"/>
              <a:ext cx="23607" cy="23607"/>
            </a:xfrm>
            <a:prstGeom prst="ellipse">
              <a:avLst/>
            </a:pr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23" name="Oval 168"/>
            <p:cNvSpPr>
              <a:spLocks noChangeArrowheads="1"/>
            </p:cNvSpPr>
            <p:nvPr/>
          </p:nvSpPr>
          <p:spPr bwMode="gray">
            <a:xfrm>
              <a:off x="4169074" y="2460936"/>
              <a:ext cx="23607" cy="22792"/>
            </a:xfrm>
            <a:prstGeom prst="ellipse">
              <a:avLst/>
            </a:pr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24" name="Freeform 169"/>
            <p:cNvSpPr>
              <a:spLocks noEditPoints="1"/>
            </p:cNvSpPr>
            <p:nvPr/>
          </p:nvSpPr>
          <p:spPr bwMode="gray">
            <a:xfrm>
              <a:off x="4134885" y="2408025"/>
              <a:ext cx="164432" cy="168502"/>
            </a:xfrm>
            <a:custGeom>
              <a:avLst/>
              <a:gdLst>
                <a:gd name="T0" fmla="*/ 253 w 303"/>
                <a:gd name="T1" fmla="*/ 69 h 311"/>
                <a:gd name="T2" fmla="*/ 232 w 303"/>
                <a:gd name="T3" fmla="*/ 18 h 311"/>
                <a:gd name="T4" fmla="*/ 219 w 303"/>
                <a:gd name="T5" fmla="*/ 2 h 311"/>
                <a:gd name="T6" fmla="*/ 138 w 303"/>
                <a:gd name="T7" fmla="*/ 23 h 311"/>
                <a:gd name="T8" fmla="*/ 33 w 303"/>
                <a:gd name="T9" fmla="*/ 69 h 311"/>
                <a:gd name="T10" fmla="*/ 28 w 303"/>
                <a:gd name="T11" fmla="*/ 235 h 311"/>
                <a:gd name="T12" fmla="*/ 168 w 303"/>
                <a:gd name="T13" fmla="*/ 278 h 311"/>
                <a:gd name="T14" fmla="*/ 156 w 303"/>
                <a:gd name="T15" fmla="*/ 230 h 311"/>
                <a:gd name="T16" fmla="*/ 148 w 303"/>
                <a:gd name="T17" fmla="*/ 207 h 311"/>
                <a:gd name="T18" fmla="*/ 171 w 303"/>
                <a:gd name="T19" fmla="*/ 204 h 311"/>
                <a:gd name="T20" fmla="*/ 191 w 303"/>
                <a:gd name="T21" fmla="*/ 301 h 311"/>
                <a:gd name="T22" fmla="*/ 223 w 303"/>
                <a:gd name="T23" fmla="*/ 311 h 311"/>
                <a:gd name="T24" fmla="*/ 242 w 303"/>
                <a:gd name="T25" fmla="*/ 204 h 311"/>
                <a:gd name="T26" fmla="*/ 253 w 303"/>
                <a:gd name="T27" fmla="*/ 70 h 311"/>
                <a:gd name="T28" fmla="*/ 225 w 303"/>
                <a:gd name="T29" fmla="*/ 61 h 311"/>
                <a:gd name="T30" fmla="*/ 215 w 303"/>
                <a:gd name="T31" fmla="*/ 119 h 311"/>
                <a:gd name="T32" fmla="*/ 212 w 303"/>
                <a:gd name="T33" fmla="*/ 33 h 311"/>
                <a:gd name="T34" fmla="*/ 166 w 303"/>
                <a:gd name="T35" fmla="*/ 183 h 311"/>
                <a:gd name="T36" fmla="*/ 125 w 303"/>
                <a:gd name="T37" fmla="*/ 218 h 311"/>
                <a:gd name="T38" fmla="*/ 151 w 303"/>
                <a:gd name="T39" fmla="*/ 255 h 311"/>
                <a:gd name="T40" fmla="*/ 138 w 303"/>
                <a:gd name="T41" fmla="*/ 268 h 311"/>
                <a:gd name="T42" fmla="*/ 21 w 303"/>
                <a:gd name="T43" fmla="*/ 154 h 311"/>
                <a:gd name="T44" fmla="*/ 100 w 303"/>
                <a:gd name="T45" fmla="*/ 49 h 311"/>
                <a:gd name="T46" fmla="*/ 177 w 303"/>
                <a:gd name="T47" fmla="*/ 49 h 311"/>
                <a:gd name="T48" fmla="*/ 159 w 303"/>
                <a:gd name="T49" fmla="*/ 76 h 311"/>
                <a:gd name="T50" fmla="*/ 159 w 303"/>
                <a:gd name="T51" fmla="*/ 119 h 311"/>
                <a:gd name="T52" fmla="*/ 181 w 303"/>
                <a:gd name="T53" fmla="*/ 121 h 311"/>
                <a:gd name="T54" fmla="*/ 182 w 303"/>
                <a:gd name="T55" fmla="*/ 183 h 311"/>
                <a:gd name="T56" fmla="*/ 214 w 303"/>
                <a:gd name="T57" fmla="*/ 289 h 311"/>
                <a:gd name="T58" fmla="*/ 202 w 303"/>
                <a:gd name="T59" fmla="*/ 161 h 311"/>
                <a:gd name="T60" fmla="*/ 210 w 303"/>
                <a:gd name="T61" fmla="*/ 140 h 311"/>
                <a:gd name="T62" fmla="*/ 223 w 303"/>
                <a:gd name="T63" fmla="*/ 141 h 311"/>
                <a:gd name="T64" fmla="*/ 214 w 303"/>
                <a:gd name="T65" fmla="*/ 289 h 311"/>
                <a:gd name="T66" fmla="*/ 244 w 303"/>
                <a:gd name="T67" fmla="*/ 182 h 311"/>
                <a:gd name="T68" fmla="*/ 245 w 303"/>
                <a:gd name="T69" fmla="*/ 131 h 311"/>
                <a:gd name="T70" fmla="*/ 254 w 303"/>
                <a:gd name="T71" fmla="*/ 114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3" h="311">
                  <a:moveTo>
                    <a:pt x="253" y="70"/>
                  </a:moveTo>
                  <a:cubicBezTo>
                    <a:pt x="253" y="70"/>
                    <a:pt x="253" y="69"/>
                    <a:pt x="253" y="69"/>
                  </a:cubicBezTo>
                  <a:cubicBezTo>
                    <a:pt x="250" y="62"/>
                    <a:pt x="247" y="55"/>
                    <a:pt x="243" y="49"/>
                  </a:cubicBezTo>
                  <a:cubicBezTo>
                    <a:pt x="230" y="29"/>
                    <a:pt x="232" y="20"/>
                    <a:pt x="232" y="18"/>
                  </a:cubicBezTo>
                  <a:cubicBezTo>
                    <a:pt x="236" y="14"/>
                    <a:pt x="236" y="10"/>
                    <a:pt x="233" y="5"/>
                  </a:cubicBezTo>
                  <a:cubicBezTo>
                    <a:pt x="230" y="1"/>
                    <a:pt x="224" y="0"/>
                    <a:pt x="219" y="2"/>
                  </a:cubicBezTo>
                  <a:cubicBezTo>
                    <a:pt x="218" y="3"/>
                    <a:pt x="200" y="11"/>
                    <a:pt x="187" y="30"/>
                  </a:cubicBezTo>
                  <a:cubicBezTo>
                    <a:pt x="167" y="23"/>
                    <a:pt x="142" y="23"/>
                    <a:pt x="138" y="23"/>
                  </a:cubicBezTo>
                  <a:cubicBezTo>
                    <a:pt x="122" y="23"/>
                    <a:pt x="107" y="25"/>
                    <a:pt x="93" y="29"/>
                  </a:cubicBezTo>
                  <a:cubicBezTo>
                    <a:pt x="70" y="36"/>
                    <a:pt x="49" y="50"/>
                    <a:pt x="33" y="69"/>
                  </a:cubicBezTo>
                  <a:cubicBezTo>
                    <a:pt x="11" y="95"/>
                    <a:pt x="0" y="124"/>
                    <a:pt x="0" y="154"/>
                  </a:cubicBezTo>
                  <a:cubicBezTo>
                    <a:pt x="0" y="183"/>
                    <a:pt x="10" y="212"/>
                    <a:pt x="28" y="235"/>
                  </a:cubicBezTo>
                  <a:cubicBezTo>
                    <a:pt x="54" y="268"/>
                    <a:pt x="98" y="289"/>
                    <a:pt x="138" y="289"/>
                  </a:cubicBezTo>
                  <a:cubicBezTo>
                    <a:pt x="143" y="289"/>
                    <a:pt x="159" y="289"/>
                    <a:pt x="168" y="278"/>
                  </a:cubicBezTo>
                  <a:cubicBezTo>
                    <a:pt x="177" y="268"/>
                    <a:pt x="175" y="252"/>
                    <a:pt x="168" y="242"/>
                  </a:cubicBezTo>
                  <a:cubicBezTo>
                    <a:pt x="165" y="237"/>
                    <a:pt x="160" y="233"/>
                    <a:pt x="156" y="230"/>
                  </a:cubicBezTo>
                  <a:cubicBezTo>
                    <a:pt x="150" y="224"/>
                    <a:pt x="147" y="221"/>
                    <a:pt x="146" y="215"/>
                  </a:cubicBezTo>
                  <a:cubicBezTo>
                    <a:pt x="145" y="212"/>
                    <a:pt x="146" y="208"/>
                    <a:pt x="148" y="207"/>
                  </a:cubicBezTo>
                  <a:cubicBezTo>
                    <a:pt x="151" y="204"/>
                    <a:pt x="159" y="204"/>
                    <a:pt x="166" y="204"/>
                  </a:cubicBezTo>
                  <a:cubicBezTo>
                    <a:pt x="168" y="204"/>
                    <a:pt x="169" y="204"/>
                    <a:pt x="171" y="204"/>
                  </a:cubicBezTo>
                  <a:cubicBezTo>
                    <a:pt x="184" y="204"/>
                    <a:pt x="184" y="204"/>
                    <a:pt x="184" y="204"/>
                  </a:cubicBezTo>
                  <a:cubicBezTo>
                    <a:pt x="191" y="301"/>
                    <a:pt x="191" y="301"/>
                    <a:pt x="191" y="301"/>
                  </a:cubicBezTo>
                  <a:cubicBezTo>
                    <a:pt x="192" y="306"/>
                    <a:pt x="196" y="311"/>
                    <a:pt x="202" y="311"/>
                  </a:cubicBezTo>
                  <a:cubicBezTo>
                    <a:pt x="223" y="311"/>
                    <a:pt x="223" y="311"/>
                    <a:pt x="223" y="311"/>
                  </a:cubicBezTo>
                  <a:cubicBezTo>
                    <a:pt x="229" y="311"/>
                    <a:pt x="233" y="306"/>
                    <a:pt x="234" y="301"/>
                  </a:cubicBezTo>
                  <a:cubicBezTo>
                    <a:pt x="242" y="204"/>
                    <a:pt x="242" y="204"/>
                    <a:pt x="242" y="204"/>
                  </a:cubicBezTo>
                  <a:cubicBezTo>
                    <a:pt x="262" y="202"/>
                    <a:pt x="276" y="194"/>
                    <a:pt x="283" y="181"/>
                  </a:cubicBezTo>
                  <a:cubicBezTo>
                    <a:pt x="303" y="144"/>
                    <a:pt x="259" y="77"/>
                    <a:pt x="253" y="70"/>
                  </a:cubicBezTo>
                  <a:close/>
                  <a:moveTo>
                    <a:pt x="212" y="33"/>
                  </a:moveTo>
                  <a:cubicBezTo>
                    <a:pt x="214" y="41"/>
                    <a:pt x="218" y="50"/>
                    <a:pt x="225" y="61"/>
                  </a:cubicBezTo>
                  <a:cubicBezTo>
                    <a:pt x="236" y="77"/>
                    <a:pt x="239" y="103"/>
                    <a:pt x="231" y="115"/>
                  </a:cubicBezTo>
                  <a:cubicBezTo>
                    <a:pt x="229" y="118"/>
                    <a:pt x="225" y="121"/>
                    <a:pt x="215" y="119"/>
                  </a:cubicBezTo>
                  <a:cubicBezTo>
                    <a:pt x="191" y="113"/>
                    <a:pt x="191" y="90"/>
                    <a:pt x="191" y="87"/>
                  </a:cubicBezTo>
                  <a:cubicBezTo>
                    <a:pt x="191" y="60"/>
                    <a:pt x="202" y="43"/>
                    <a:pt x="212" y="33"/>
                  </a:cubicBezTo>
                  <a:close/>
                  <a:moveTo>
                    <a:pt x="171" y="183"/>
                  </a:moveTo>
                  <a:cubicBezTo>
                    <a:pt x="169" y="183"/>
                    <a:pt x="168" y="183"/>
                    <a:pt x="166" y="183"/>
                  </a:cubicBezTo>
                  <a:cubicBezTo>
                    <a:pt x="157" y="182"/>
                    <a:pt x="144" y="182"/>
                    <a:pt x="134" y="191"/>
                  </a:cubicBezTo>
                  <a:cubicBezTo>
                    <a:pt x="127" y="197"/>
                    <a:pt x="123" y="208"/>
                    <a:pt x="125" y="218"/>
                  </a:cubicBezTo>
                  <a:cubicBezTo>
                    <a:pt x="127" y="232"/>
                    <a:pt x="135" y="240"/>
                    <a:pt x="142" y="246"/>
                  </a:cubicBezTo>
                  <a:cubicBezTo>
                    <a:pt x="146" y="248"/>
                    <a:pt x="149" y="251"/>
                    <a:pt x="151" y="255"/>
                  </a:cubicBezTo>
                  <a:cubicBezTo>
                    <a:pt x="153" y="257"/>
                    <a:pt x="153" y="263"/>
                    <a:pt x="151" y="265"/>
                  </a:cubicBezTo>
                  <a:cubicBezTo>
                    <a:pt x="151" y="266"/>
                    <a:pt x="148" y="268"/>
                    <a:pt x="138" y="268"/>
                  </a:cubicBezTo>
                  <a:cubicBezTo>
                    <a:pt x="104" y="268"/>
                    <a:pt x="66" y="249"/>
                    <a:pt x="45" y="222"/>
                  </a:cubicBezTo>
                  <a:cubicBezTo>
                    <a:pt x="30" y="203"/>
                    <a:pt x="22" y="178"/>
                    <a:pt x="21" y="154"/>
                  </a:cubicBezTo>
                  <a:cubicBezTo>
                    <a:pt x="21" y="129"/>
                    <a:pt x="30" y="106"/>
                    <a:pt x="49" y="83"/>
                  </a:cubicBezTo>
                  <a:cubicBezTo>
                    <a:pt x="63" y="67"/>
                    <a:pt x="80" y="55"/>
                    <a:pt x="100" y="49"/>
                  </a:cubicBezTo>
                  <a:cubicBezTo>
                    <a:pt x="111" y="46"/>
                    <a:pt x="124" y="44"/>
                    <a:pt x="138" y="44"/>
                  </a:cubicBezTo>
                  <a:cubicBezTo>
                    <a:pt x="145" y="44"/>
                    <a:pt x="163" y="45"/>
                    <a:pt x="177" y="49"/>
                  </a:cubicBezTo>
                  <a:cubicBezTo>
                    <a:pt x="173" y="58"/>
                    <a:pt x="171" y="68"/>
                    <a:pt x="170" y="79"/>
                  </a:cubicBezTo>
                  <a:cubicBezTo>
                    <a:pt x="167" y="77"/>
                    <a:pt x="163" y="76"/>
                    <a:pt x="159" y="76"/>
                  </a:cubicBezTo>
                  <a:cubicBezTo>
                    <a:pt x="148" y="76"/>
                    <a:pt x="138" y="86"/>
                    <a:pt x="138" y="97"/>
                  </a:cubicBezTo>
                  <a:cubicBezTo>
                    <a:pt x="138" y="109"/>
                    <a:pt x="148" y="119"/>
                    <a:pt x="159" y="119"/>
                  </a:cubicBezTo>
                  <a:cubicBezTo>
                    <a:pt x="166" y="119"/>
                    <a:pt x="171" y="116"/>
                    <a:pt x="175" y="112"/>
                  </a:cubicBezTo>
                  <a:cubicBezTo>
                    <a:pt x="177" y="115"/>
                    <a:pt x="178" y="118"/>
                    <a:pt x="181" y="121"/>
                  </a:cubicBezTo>
                  <a:cubicBezTo>
                    <a:pt x="181" y="162"/>
                    <a:pt x="181" y="162"/>
                    <a:pt x="181" y="162"/>
                  </a:cubicBezTo>
                  <a:cubicBezTo>
                    <a:pt x="182" y="183"/>
                    <a:pt x="182" y="183"/>
                    <a:pt x="182" y="183"/>
                  </a:cubicBezTo>
                  <a:lnTo>
                    <a:pt x="171" y="183"/>
                  </a:lnTo>
                  <a:close/>
                  <a:moveTo>
                    <a:pt x="214" y="289"/>
                  </a:moveTo>
                  <a:cubicBezTo>
                    <a:pt x="212" y="289"/>
                    <a:pt x="212" y="289"/>
                    <a:pt x="212" y="289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37"/>
                    <a:pt x="202" y="137"/>
                    <a:pt x="202" y="137"/>
                  </a:cubicBezTo>
                  <a:cubicBezTo>
                    <a:pt x="205" y="138"/>
                    <a:pt x="207" y="139"/>
                    <a:pt x="210" y="140"/>
                  </a:cubicBezTo>
                  <a:cubicBezTo>
                    <a:pt x="214" y="141"/>
                    <a:pt x="218" y="141"/>
                    <a:pt x="221" y="141"/>
                  </a:cubicBezTo>
                  <a:cubicBezTo>
                    <a:pt x="222" y="141"/>
                    <a:pt x="223" y="141"/>
                    <a:pt x="223" y="141"/>
                  </a:cubicBezTo>
                  <a:cubicBezTo>
                    <a:pt x="223" y="171"/>
                    <a:pt x="223" y="171"/>
                    <a:pt x="223" y="171"/>
                  </a:cubicBezTo>
                  <a:lnTo>
                    <a:pt x="214" y="289"/>
                  </a:lnTo>
                  <a:close/>
                  <a:moveTo>
                    <a:pt x="264" y="171"/>
                  </a:moveTo>
                  <a:cubicBezTo>
                    <a:pt x="261" y="177"/>
                    <a:pt x="254" y="181"/>
                    <a:pt x="244" y="182"/>
                  </a:cubicBezTo>
                  <a:cubicBezTo>
                    <a:pt x="245" y="172"/>
                    <a:pt x="245" y="172"/>
                    <a:pt x="245" y="172"/>
                  </a:cubicBezTo>
                  <a:cubicBezTo>
                    <a:pt x="245" y="131"/>
                    <a:pt x="245" y="131"/>
                    <a:pt x="245" y="131"/>
                  </a:cubicBezTo>
                  <a:cubicBezTo>
                    <a:pt x="246" y="130"/>
                    <a:pt x="247" y="129"/>
                    <a:pt x="248" y="127"/>
                  </a:cubicBezTo>
                  <a:cubicBezTo>
                    <a:pt x="251" y="123"/>
                    <a:pt x="253" y="119"/>
                    <a:pt x="254" y="114"/>
                  </a:cubicBezTo>
                  <a:cubicBezTo>
                    <a:pt x="264" y="135"/>
                    <a:pt x="271" y="158"/>
                    <a:pt x="264" y="171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5" name="Group 274"/>
          <p:cNvGrpSpPr/>
          <p:nvPr/>
        </p:nvGrpSpPr>
        <p:grpSpPr>
          <a:xfrm>
            <a:off x="4435177" y="1625470"/>
            <a:ext cx="275281" cy="275281"/>
            <a:chOff x="4476190" y="2270384"/>
            <a:chExt cx="275281" cy="275281"/>
          </a:xfrm>
        </p:grpSpPr>
        <p:sp>
          <p:nvSpPr>
            <p:cNvPr id="226" name="Freeform 509"/>
            <p:cNvSpPr>
              <a:spLocks noEditPoints="1"/>
            </p:cNvSpPr>
            <p:nvPr/>
          </p:nvSpPr>
          <p:spPr bwMode="gray">
            <a:xfrm>
              <a:off x="4528008" y="2322202"/>
              <a:ext cx="171646" cy="171646"/>
            </a:xfrm>
            <a:custGeom>
              <a:avLst/>
              <a:gdLst>
                <a:gd name="T0" fmla="*/ 160 w 320"/>
                <a:gd name="T1" fmla="*/ 0 h 320"/>
                <a:gd name="T2" fmla="*/ 0 w 320"/>
                <a:gd name="T3" fmla="*/ 160 h 320"/>
                <a:gd name="T4" fmla="*/ 160 w 320"/>
                <a:gd name="T5" fmla="*/ 320 h 320"/>
                <a:gd name="T6" fmla="*/ 320 w 320"/>
                <a:gd name="T7" fmla="*/ 160 h 320"/>
                <a:gd name="T8" fmla="*/ 160 w 320"/>
                <a:gd name="T9" fmla="*/ 0 h 320"/>
                <a:gd name="T10" fmla="*/ 298 w 320"/>
                <a:gd name="T11" fmla="*/ 160 h 320"/>
                <a:gd name="T12" fmla="*/ 297 w 320"/>
                <a:gd name="T13" fmla="*/ 179 h 320"/>
                <a:gd name="T14" fmla="*/ 244 w 320"/>
                <a:gd name="T15" fmla="*/ 172 h 320"/>
                <a:gd name="T16" fmla="*/ 245 w 320"/>
                <a:gd name="T17" fmla="*/ 160 h 320"/>
                <a:gd name="T18" fmla="*/ 244 w 320"/>
                <a:gd name="T19" fmla="*/ 148 h 320"/>
                <a:gd name="T20" fmla="*/ 297 w 320"/>
                <a:gd name="T21" fmla="*/ 140 h 320"/>
                <a:gd name="T22" fmla="*/ 298 w 320"/>
                <a:gd name="T23" fmla="*/ 160 h 320"/>
                <a:gd name="T24" fmla="*/ 292 w 320"/>
                <a:gd name="T25" fmla="*/ 119 h 320"/>
                <a:gd name="T26" fmla="*/ 238 w 320"/>
                <a:gd name="T27" fmla="*/ 127 h 320"/>
                <a:gd name="T28" fmla="*/ 192 w 320"/>
                <a:gd name="T29" fmla="*/ 81 h 320"/>
                <a:gd name="T30" fmla="*/ 200 w 320"/>
                <a:gd name="T31" fmla="*/ 27 h 320"/>
                <a:gd name="T32" fmla="*/ 292 w 320"/>
                <a:gd name="T33" fmla="*/ 119 h 320"/>
                <a:gd name="T34" fmla="*/ 160 w 320"/>
                <a:gd name="T35" fmla="*/ 224 h 320"/>
                <a:gd name="T36" fmla="*/ 96 w 320"/>
                <a:gd name="T37" fmla="*/ 160 h 320"/>
                <a:gd name="T38" fmla="*/ 160 w 320"/>
                <a:gd name="T39" fmla="*/ 96 h 320"/>
                <a:gd name="T40" fmla="*/ 224 w 320"/>
                <a:gd name="T41" fmla="*/ 160 h 320"/>
                <a:gd name="T42" fmla="*/ 160 w 320"/>
                <a:gd name="T43" fmla="*/ 224 h 320"/>
                <a:gd name="T44" fmla="*/ 179 w 320"/>
                <a:gd name="T45" fmla="*/ 23 h 320"/>
                <a:gd name="T46" fmla="*/ 172 w 320"/>
                <a:gd name="T47" fmla="*/ 75 h 320"/>
                <a:gd name="T48" fmla="*/ 160 w 320"/>
                <a:gd name="T49" fmla="*/ 74 h 320"/>
                <a:gd name="T50" fmla="*/ 148 w 320"/>
                <a:gd name="T51" fmla="*/ 75 h 320"/>
                <a:gd name="T52" fmla="*/ 140 w 320"/>
                <a:gd name="T53" fmla="*/ 23 h 320"/>
                <a:gd name="T54" fmla="*/ 160 w 320"/>
                <a:gd name="T55" fmla="*/ 21 h 320"/>
                <a:gd name="T56" fmla="*/ 179 w 320"/>
                <a:gd name="T57" fmla="*/ 23 h 320"/>
                <a:gd name="T58" fmla="*/ 119 w 320"/>
                <a:gd name="T59" fmla="*/ 27 h 320"/>
                <a:gd name="T60" fmla="*/ 127 w 320"/>
                <a:gd name="T61" fmla="*/ 81 h 320"/>
                <a:gd name="T62" fmla="*/ 81 w 320"/>
                <a:gd name="T63" fmla="*/ 127 h 320"/>
                <a:gd name="T64" fmla="*/ 27 w 320"/>
                <a:gd name="T65" fmla="*/ 119 h 320"/>
                <a:gd name="T66" fmla="*/ 119 w 320"/>
                <a:gd name="T67" fmla="*/ 27 h 320"/>
                <a:gd name="T68" fmla="*/ 21 w 320"/>
                <a:gd name="T69" fmla="*/ 160 h 320"/>
                <a:gd name="T70" fmla="*/ 23 w 320"/>
                <a:gd name="T71" fmla="*/ 140 h 320"/>
                <a:gd name="T72" fmla="*/ 75 w 320"/>
                <a:gd name="T73" fmla="*/ 148 h 320"/>
                <a:gd name="T74" fmla="*/ 74 w 320"/>
                <a:gd name="T75" fmla="*/ 160 h 320"/>
                <a:gd name="T76" fmla="*/ 75 w 320"/>
                <a:gd name="T77" fmla="*/ 172 h 320"/>
                <a:gd name="T78" fmla="*/ 23 w 320"/>
                <a:gd name="T79" fmla="*/ 179 h 320"/>
                <a:gd name="T80" fmla="*/ 21 w 320"/>
                <a:gd name="T81" fmla="*/ 160 h 320"/>
                <a:gd name="T82" fmla="*/ 27 w 320"/>
                <a:gd name="T83" fmla="*/ 200 h 320"/>
                <a:gd name="T84" fmla="*/ 81 w 320"/>
                <a:gd name="T85" fmla="*/ 192 h 320"/>
                <a:gd name="T86" fmla="*/ 127 w 320"/>
                <a:gd name="T87" fmla="*/ 238 h 320"/>
                <a:gd name="T88" fmla="*/ 119 w 320"/>
                <a:gd name="T89" fmla="*/ 292 h 320"/>
                <a:gd name="T90" fmla="*/ 27 w 320"/>
                <a:gd name="T91" fmla="*/ 200 h 320"/>
                <a:gd name="T92" fmla="*/ 140 w 320"/>
                <a:gd name="T93" fmla="*/ 297 h 320"/>
                <a:gd name="T94" fmla="*/ 148 w 320"/>
                <a:gd name="T95" fmla="*/ 244 h 320"/>
                <a:gd name="T96" fmla="*/ 160 w 320"/>
                <a:gd name="T97" fmla="*/ 245 h 320"/>
                <a:gd name="T98" fmla="*/ 172 w 320"/>
                <a:gd name="T99" fmla="*/ 244 h 320"/>
                <a:gd name="T100" fmla="*/ 179 w 320"/>
                <a:gd name="T101" fmla="*/ 297 h 320"/>
                <a:gd name="T102" fmla="*/ 160 w 320"/>
                <a:gd name="T103" fmla="*/ 298 h 320"/>
                <a:gd name="T104" fmla="*/ 140 w 320"/>
                <a:gd name="T105" fmla="*/ 297 h 320"/>
                <a:gd name="T106" fmla="*/ 200 w 320"/>
                <a:gd name="T107" fmla="*/ 292 h 320"/>
                <a:gd name="T108" fmla="*/ 192 w 320"/>
                <a:gd name="T109" fmla="*/ 238 h 320"/>
                <a:gd name="T110" fmla="*/ 238 w 320"/>
                <a:gd name="T111" fmla="*/ 192 h 320"/>
                <a:gd name="T112" fmla="*/ 292 w 320"/>
                <a:gd name="T113" fmla="*/ 200 h 320"/>
                <a:gd name="T114" fmla="*/ 200 w 320"/>
                <a:gd name="T115" fmla="*/ 29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0" h="320">
                  <a:moveTo>
                    <a:pt x="160" y="0"/>
                  </a:moveTo>
                  <a:cubicBezTo>
                    <a:pt x="71" y="0"/>
                    <a:pt x="0" y="71"/>
                    <a:pt x="0" y="160"/>
                  </a:cubicBezTo>
                  <a:cubicBezTo>
                    <a:pt x="0" y="248"/>
                    <a:pt x="71" y="320"/>
                    <a:pt x="160" y="320"/>
                  </a:cubicBezTo>
                  <a:cubicBezTo>
                    <a:pt x="248" y="320"/>
                    <a:pt x="320" y="248"/>
                    <a:pt x="320" y="160"/>
                  </a:cubicBezTo>
                  <a:cubicBezTo>
                    <a:pt x="320" y="71"/>
                    <a:pt x="248" y="0"/>
                    <a:pt x="160" y="0"/>
                  </a:cubicBezTo>
                  <a:close/>
                  <a:moveTo>
                    <a:pt x="298" y="160"/>
                  </a:moveTo>
                  <a:cubicBezTo>
                    <a:pt x="298" y="166"/>
                    <a:pt x="298" y="173"/>
                    <a:pt x="297" y="179"/>
                  </a:cubicBezTo>
                  <a:cubicBezTo>
                    <a:pt x="244" y="172"/>
                    <a:pt x="244" y="172"/>
                    <a:pt x="244" y="172"/>
                  </a:cubicBezTo>
                  <a:cubicBezTo>
                    <a:pt x="245" y="168"/>
                    <a:pt x="245" y="164"/>
                    <a:pt x="245" y="160"/>
                  </a:cubicBezTo>
                  <a:cubicBezTo>
                    <a:pt x="245" y="156"/>
                    <a:pt x="245" y="152"/>
                    <a:pt x="244" y="148"/>
                  </a:cubicBezTo>
                  <a:cubicBezTo>
                    <a:pt x="297" y="140"/>
                    <a:pt x="297" y="140"/>
                    <a:pt x="297" y="140"/>
                  </a:cubicBezTo>
                  <a:cubicBezTo>
                    <a:pt x="298" y="147"/>
                    <a:pt x="298" y="153"/>
                    <a:pt x="298" y="160"/>
                  </a:cubicBezTo>
                  <a:close/>
                  <a:moveTo>
                    <a:pt x="292" y="119"/>
                  </a:moveTo>
                  <a:cubicBezTo>
                    <a:pt x="238" y="127"/>
                    <a:pt x="238" y="127"/>
                    <a:pt x="238" y="127"/>
                  </a:cubicBezTo>
                  <a:cubicBezTo>
                    <a:pt x="230" y="106"/>
                    <a:pt x="213" y="90"/>
                    <a:pt x="192" y="81"/>
                  </a:cubicBezTo>
                  <a:cubicBezTo>
                    <a:pt x="200" y="27"/>
                    <a:pt x="200" y="27"/>
                    <a:pt x="200" y="27"/>
                  </a:cubicBezTo>
                  <a:cubicBezTo>
                    <a:pt x="244" y="40"/>
                    <a:pt x="279" y="75"/>
                    <a:pt x="292" y="119"/>
                  </a:cubicBezTo>
                  <a:close/>
                  <a:moveTo>
                    <a:pt x="160" y="224"/>
                  </a:moveTo>
                  <a:cubicBezTo>
                    <a:pt x="124" y="224"/>
                    <a:pt x="96" y="195"/>
                    <a:pt x="96" y="160"/>
                  </a:cubicBezTo>
                  <a:cubicBezTo>
                    <a:pt x="96" y="124"/>
                    <a:pt x="124" y="96"/>
                    <a:pt x="160" y="96"/>
                  </a:cubicBezTo>
                  <a:cubicBezTo>
                    <a:pt x="195" y="96"/>
                    <a:pt x="224" y="124"/>
                    <a:pt x="224" y="160"/>
                  </a:cubicBezTo>
                  <a:cubicBezTo>
                    <a:pt x="224" y="195"/>
                    <a:pt x="195" y="224"/>
                    <a:pt x="160" y="224"/>
                  </a:cubicBezTo>
                  <a:close/>
                  <a:moveTo>
                    <a:pt x="179" y="23"/>
                  </a:moveTo>
                  <a:cubicBezTo>
                    <a:pt x="172" y="75"/>
                    <a:pt x="172" y="75"/>
                    <a:pt x="172" y="75"/>
                  </a:cubicBezTo>
                  <a:cubicBezTo>
                    <a:pt x="168" y="75"/>
                    <a:pt x="164" y="74"/>
                    <a:pt x="160" y="74"/>
                  </a:cubicBezTo>
                  <a:cubicBezTo>
                    <a:pt x="156" y="74"/>
                    <a:pt x="152" y="75"/>
                    <a:pt x="148" y="75"/>
                  </a:cubicBezTo>
                  <a:cubicBezTo>
                    <a:pt x="140" y="23"/>
                    <a:pt x="140" y="23"/>
                    <a:pt x="140" y="23"/>
                  </a:cubicBezTo>
                  <a:cubicBezTo>
                    <a:pt x="147" y="22"/>
                    <a:pt x="153" y="21"/>
                    <a:pt x="160" y="21"/>
                  </a:cubicBezTo>
                  <a:cubicBezTo>
                    <a:pt x="166" y="21"/>
                    <a:pt x="173" y="22"/>
                    <a:pt x="179" y="23"/>
                  </a:cubicBezTo>
                  <a:close/>
                  <a:moveTo>
                    <a:pt x="119" y="27"/>
                  </a:moveTo>
                  <a:cubicBezTo>
                    <a:pt x="127" y="81"/>
                    <a:pt x="127" y="81"/>
                    <a:pt x="127" y="81"/>
                  </a:cubicBezTo>
                  <a:cubicBezTo>
                    <a:pt x="106" y="90"/>
                    <a:pt x="90" y="106"/>
                    <a:pt x="81" y="127"/>
                  </a:cubicBezTo>
                  <a:cubicBezTo>
                    <a:pt x="27" y="119"/>
                    <a:pt x="27" y="119"/>
                    <a:pt x="27" y="119"/>
                  </a:cubicBezTo>
                  <a:cubicBezTo>
                    <a:pt x="40" y="75"/>
                    <a:pt x="75" y="40"/>
                    <a:pt x="119" y="27"/>
                  </a:cubicBezTo>
                  <a:close/>
                  <a:moveTo>
                    <a:pt x="21" y="160"/>
                  </a:moveTo>
                  <a:cubicBezTo>
                    <a:pt x="21" y="153"/>
                    <a:pt x="22" y="147"/>
                    <a:pt x="23" y="140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5" y="152"/>
                    <a:pt x="74" y="156"/>
                    <a:pt x="74" y="160"/>
                  </a:cubicBezTo>
                  <a:cubicBezTo>
                    <a:pt x="74" y="164"/>
                    <a:pt x="75" y="168"/>
                    <a:pt x="75" y="172"/>
                  </a:cubicBezTo>
                  <a:cubicBezTo>
                    <a:pt x="23" y="179"/>
                    <a:pt x="23" y="179"/>
                    <a:pt x="23" y="179"/>
                  </a:cubicBezTo>
                  <a:cubicBezTo>
                    <a:pt x="22" y="173"/>
                    <a:pt x="21" y="166"/>
                    <a:pt x="21" y="160"/>
                  </a:cubicBezTo>
                  <a:close/>
                  <a:moveTo>
                    <a:pt x="27" y="200"/>
                  </a:moveTo>
                  <a:cubicBezTo>
                    <a:pt x="81" y="192"/>
                    <a:pt x="81" y="192"/>
                    <a:pt x="81" y="192"/>
                  </a:cubicBezTo>
                  <a:cubicBezTo>
                    <a:pt x="90" y="213"/>
                    <a:pt x="106" y="230"/>
                    <a:pt x="127" y="238"/>
                  </a:cubicBezTo>
                  <a:cubicBezTo>
                    <a:pt x="119" y="292"/>
                    <a:pt x="119" y="292"/>
                    <a:pt x="119" y="292"/>
                  </a:cubicBezTo>
                  <a:cubicBezTo>
                    <a:pt x="75" y="279"/>
                    <a:pt x="40" y="244"/>
                    <a:pt x="27" y="200"/>
                  </a:cubicBezTo>
                  <a:close/>
                  <a:moveTo>
                    <a:pt x="140" y="297"/>
                  </a:moveTo>
                  <a:cubicBezTo>
                    <a:pt x="148" y="244"/>
                    <a:pt x="148" y="244"/>
                    <a:pt x="148" y="244"/>
                  </a:cubicBezTo>
                  <a:cubicBezTo>
                    <a:pt x="152" y="245"/>
                    <a:pt x="156" y="245"/>
                    <a:pt x="160" y="245"/>
                  </a:cubicBezTo>
                  <a:cubicBezTo>
                    <a:pt x="164" y="245"/>
                    <a:pt x="168" y="245"/>
                    <a:pt x="172" y="244"/>
                  </a:cubicBezTo>
                  <a:cubicBezTo>
                    <a:pt x="179" y="297"/>
                    <a:pt x="179" y="297"/>
                    <a:pt x="179" y="297"/>
                  </a:cubicBezTo>
                  <a:cubicBezTo>
                    <a:pt x="173" y="298"/>
                    <a:pt x="166" y="298"/>
                    <a:pt x="160" y="298"/>
                  </a:cubicBezTo>
                  <a:cubicBezTo>
                    <a:pt x="153" y="298"/>
                    <a:pt x="147" y="298"/>
                    <a:pt x="140" y="297"/>
                  </a:cubicBezTo>
                  <a:close/>
                  <a:moveTo>
                    <a:pt x="200" y="292"/>
                  </a:moveTo>
                  <a:cubicBezTo>
                    <a:pt x="192" y="238"/>
                    <a:pt x="192" y="238"/>
                    <a:pt x="192" y="238"/>
                  </a:cubicBezTo>
                  <a:cubicBezTo>
                    <a:pt x="213" y="230"/>
                    <a:pt x="230" y="213"/>
                    <a:pt x="238" y="192"/>
                  </a:cubicBezTo>
                  <a:cubicBezTo>
                    <a:pt x="292" y="200"/>
                    <a:pt x="292" y="200"/>
                    <a:pt x="292" y="200"/>
                  </a:cubicBezTo>
                  <a:cubicBezTo>
                    <a:pt x="279" y="244"/>
                    <a:pt x="244" y="279"/>
                    <a:pt x="200" y="292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27" name="Freeform 510"/>
            <p:cNvSpPr>
              <a:spLocks noEditPoints="1"/>
            </p:cNvSpPr>
            <p:nvPr/>
          </p:nvSpPr>
          <p:spPr bwMode="gray">
            <a:xfrm>
              <a:off x="4476190" y="2270384"/>
              <a:ext cx="275281" cy="27528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6" name="Group 275"/>
          <p:cNvGrpSpPr/>
          <p:nvPr/>
        </p:nvGrpSpPr>
        <p:grpSpPr>
          <a:xfrm>
            <a:off x="4815043" y="1625470"/>
            <a:ext cx="275281" cy="275281"/>
            <a:chOff x="4829602" y="2311683"/>
            <a:chExt cx="275281" cy="275281"/>
          </a:xfrm>
        </p:grpSpPr>
        <p:sp>
          <p:nvSpPr>
            <p:cNvPr id="229" name="Freeform 481"/>
            <p:cNvSpPr>
              <a:spLocks noEditPoints="1"/>
            </p:cNvSpPr>
            <p:nvPr/>
          </p:nvSpPr>
          <p:spPr bwMode="gray">
            <a:xfrm>
              <a:off x="4926760" y="2363501"/>
              <a:ext cx="80155" cy="171646"/>
            </a:xfrm>
            <a:custGeom>
              <a:avLst/>
              <a:gdLst>
                <a:gd name="T0" fmla="*/ 139 w 149"/>
                <a:gd name="T1" fmla="*/ 0 h 320"/>
                <a:gd name="T2" fmla="*/ 128 w 149"/>
                <a:gd name="T3" fmla="*/ 10 h 320"/>
                <a:gd name="T4" fmla="*/ 128 w 149"/>
                <a:gd name="T5" fmla="*/ 53 h 320"/>
                <a:gd name="T6" fmla="*/ 21 w 149"/>
                <a:gd name="T7" fmla="*/ 53 h 320"/>
                <a:gd name="T8" fmla="*/ 21 w 149"/>
                <a:gd name="T9" fmla="*/ 10 h 320"/>
                <a:gd name="T10" fmla="*/ 11 w 149"/>
                <a:gd name="T11" fmla="*/ 0 h 320"/>
                <a:gd name="T12" fmla="*/ 0 w 149"/>
                <a:gd name="T13" fmla="*/ 10 h 320"/>
                <a:gd name="T14" fmla="*/ 0 w 149"/>
                <a:gd name="T15" fmla="*/ 309 h 320"/>
                <a:gd name="T16" fmla="*/ 11 w 149"/>
                <a:gd name="T17" fmla="*/ 320 h 320"/>
                <a:gd name="T18" fmla="*/ 21 w 149"/>
                <a:gd name="T19" fmla="*/ 309 h 320"/>
                <a:gd name="T20" fmla="*/ 21 w 149"/>
                <a:gd name="T21" fmla="*/ 266 h 320"/>
                <a:gd name="T22" fmla="*/ 128 w 149"/>
                <a:gd name="T23" fmla="*/ 266 h 320"/>
                <a:gd name="T24" fmla="*/ 128 w 149"/>
                <a:gd name="T25" fmla="*/ 309 h 320"/>
                <a:gd name="T26" fmla="*/ 139 w 149"/>
                <a:gd name="T27" fmla="*/ 320 h 320"/>
                <a:gd name="T28" fmla="*/ 149 w 149"/>
                <a:gd name="T29" fmla="*/ 309 h 320"/>
                <a:gd name="T30" fmla="*/ 149 w 149"/>
                <a:gd name="T31" fmla="*/ 10 h 320"/>
                <a:gd name="T32" fmla="*/ 139 w 149"/>
                <a:gd name="T33" fmla="*/ 0 h 320"/>
                <a:gd name="T34" fmla="*/ 128 w 149"/>
                <a:gd name="T35" fmla="*/ 74 h 320"/>
                <a:gd name="T36" fmla="*/ 128 w 149"/>
                <a:gd name="T37" fmla="*/ 117 h 320"/>
                <a:gd name="T38" fmla="*/ 21 w 149"/>
                <a:gd name="T39" fmla="*/ 117 h 320"/>
                <a:gd name="T40" fmla="*/ 21 w 149"/>
                <a:gd name="T41" fmla="*/ 74 h 320"/>
                <a:gd name="T42" fmla="*/ 128 w 149"/>
                <a:gd name="T43" fmla="*/ 74 h 320"/>
                <a:gd name="T44" fmla="*/ 128 w 149"/>
                <a:gd name="T45" fmla="*/ 138 h 320"/>
                <a:gd name="T46" fmla="*/ 128 w 149"/>
                <a:gd name="T47" fmla="*/ 181 h 320"/>
                <a:gd name="T48" fmla="*/ 21 w 149"/>
                <a:gd name="T49" fmla="*/ 181 h 320"/>
                <a:gd name="T50" fmla="*/ 21 w 149"/>
                <a:gd name="T51" fmla="*/ 138 h 320"/>
                <a:gd name="T52" fmla="*/ 128 w 149"/>
                <a:gd name="T53" fmla="*/ 138 h 320"/>
                <a:gd name="T54" fmla="*/ 21 w 149"/>
                <a:gd name="T55" fmla="*/ 245 h 320"/>
                <a:gd name="T56" fmla="*/ 21 w 149"/>
                <a:gd name="T57" fmla="*/ 202 h 320"/>
                <a:gd name="T58" fmla="*/ 128 w 149"/>
                <a:gd name="T59" fmla="*/ 202 h 320"/>
                <a:gd name="T60" fmla="*/ 128 w 149"/>
                <a:gd name="T61" fmla="*/ 245 h 320"/>
                <a:gd name="T62" fmla="*/ 21 w 149"/>
                <a:gd name="T63" fmla="*/ 24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9" h="320">
                  <a:moveTo>
                    <a:pt x="139" y="0"/>
                  </a:moveTo>
                  <a:cubicBezTo>
                    <a:pt x="133" y="0"/>
                    <a:pt x="128" y="4"/>
                    <a:pt x="128" y="10"/>
                  </a:cubicBezTo>
                  <a:cubicBezTo>
                    <a:pt x="128" y="53"/>
                    <a:pt x="128" y="53"/>
                    <a:pt x="128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4"/>
                    <a:pt x="17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0" y="315"/>
                    <a:pt x="5" y="320"/>
                    <a:pt x="11" y="320"/>
                  </a:cubicBezTo>
                  <a:cubicBezTo>
                    <a:pt x="17" y="320"/>
                    <a:pt x="21" y="315"/>
                    <a:pt x="21" y="309"/>
                  </a:cubicBezTo>
                  <a:cubicBezTo>
                    <a:pt x="21" y="266"/>
                    <a:pt x="21" y="266"/>
                    <a:pt x="21" y="266"/>
                  </a:cubicBezTo>
                  <a:cubicBezTo>
                    <a:pt x="128" y="266"/>
                    <a:pt x="128" y="266"/>
                    <a:pt x="128" y="266"/>
                  </a:cubicBezTo>
                  <a:cubicBezTo>
                    <a:pt x="128" y="309"/>
                    <a:pt x="128" y="309"/>
                    <a:pt x="128" y="309"/>
                  </a:cubicBezTo>
                  <a:cubicBezTo>
                    <a:pt x="128" y="315"/>
                    <a:pt x="133" y="320"/>
                    <a:pt x="139" y="320"/>
                  </a:cubicBezTo>
                  <a:cubicBezTo>
                    <a:pt x="145" y="320"/>
                    <a:pt x="149" y="315"/>
                    <a:pt x="149" y="309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49" y="4"/>
                    <a:pt x="145" y="0"/>
                    <a:pt x="139" y="0"/>
                  </a:cubicBezTo>
                  <a:close/>
                  <a:moveTo>
                    <a:pt x="128" y="74"/>
                  </a:moveTo>
                  <a:cubicBezTo>
                    <a:pt x="128" y="117"/>
                    <a:pt x="128" y="117"/>
                    <a:pt x="128" y="117"/>
                  </a:cubicBezTo>
                  <a:cubicBezTo>
                    <a:pt x="21" y="117"/>
                    <a:pt x="21" y="117"/>
                    <a:pt x="21" y="117"/>
                  </a:cubicBezTo>
                  <a:cubicBezTo>
                    <a:pt x="21" y="74"/>
                    <a:pt x="21" y="74"/>
                    <a:pt x="21" y="74"/>
                  </a:cubicBezTo>
                  <a:lnTo>
                    <a:pt x="128" y="74"/>
                  </a:lnTo>
                  <a:close/>
                  <a:moveTo>
                    <a:pt x="128" y="138"/>
                  </a:moveTo>
                  <a:cubicBezTo>
                    <a:pt x="128" y="181"/>
                    <a:pt x="128" y="181"/>
                    <a:pt x="128" y="181"/>
                  </a:cubicBezTo>
                  <a:cubicBezTo>
                    <a:pt x="21" y="181"/>
                    <a:pt x="21" y="181"/>
                    <a:pt x="21" y="181"/>
                  </a:cubicBezTo>
                  <a:cubicBezTo>
                    <a:pt x="21" y="138"/>
                    <a:pt x="21" y="138"/>
                    <a:pt x="21" y="138"/>
                  </a:cubicBezTo>
                  <a:lnTo>
                    <a:pt x="128" y="138"/>
                  </a:lnTo>
                  <a:close/>
                  <a:moveTo>
                    <a:pt x="21" y="245"/>
                  </a:moveTo>
                  <a:cubicBezTo>
                    <a:pt x="21" y="202"/>
                    <a:pt x="21" y="202"/>
                    <a:pt x="21" y="202"/>
                  </a:cubicBezTo>
                  <a:cubicBezTo>
                    <a:pt x="128" y="202"/>
                    <a:pt x="128" y="202"/>
                    <a:pt x="128" y="202"/>
                  </a:cubicBezTo>
                  <a:cubicBezTo>
                    <a:pt x="128" y="245"/>
                    <a:pt x="128" y="245"/>
                    <a:pt x="128" y="245"/>
                  </a:cubicBezTo>
                  <a:lnTo>
                    <a:pt x="21" y="245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30" name="Freeform 482"/>
            <p:cNvSpPr>
              <a:spLocks noEditPoints="1"/>
            </p:cNvSpPr>
            <p:nvPr/>
          </p:nvSpPr>
          <p:spPr bwMode="gray">
            <a:xfrm>
              <a:off x="4829602" y="2311683"/>
              <a:ext cx="275281" cy="27528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7" name="Group 276"/>
          <p:cNvGrpSpPr/>
          <p:nvPr/>
        </p:nvGrpSpPr>
        <p:grpSpPr>
          <a:xfrm>
            <a:off x="5194909" y="1625470"/>
            <a:ext cx="275281" cy="275281"/>
            <a:chOff x="5232915" y="2260446"/>
            <a:chExt cx="275281" cy="275281"/>
          </a:xfrm>
        </p:grpSpPr>
        <p:sp>
          <p:nvSpPr>
            <p:cNvPr id="232" name="Freeform 434"/>
            <p:cNvSpPr>
              <a:spLocks noEditPoints="1"/>
            </p:cNvSpPr>
            <p:nvPr/>
          </p:nvSpPr>
          <p:spPr bwMode="gray">
            <a:xfrm>
              <a:off x="5330073" y="2312264"/>
              <a:ext cx="80965" cy="171646"/>
            </a:xfrm>
            <a:custGeom>
              <a:avLst/>
              <a:gdLst>
                <a:gd name="T0" fmla="*/ 139 w 150"/>
                <a:gd name="T1" fmla="*/ 320 h 320"/>
                <a:gd name="T2" fmla="*/ 11 w 150"/>
                <a:gd name="T3" fmla="*/ 320 h 320"/>
                <a:gd name="T4" fmla="*/ 0 w 150"/>
                <a:gd name="T5" fmla="*/ 310 h 320"/>
                <a:gd name="T6" fmla="*/ 0 w 150"/>
                <a:gd name="T7" fmla="*/ 267 h 320"/>
                <a:gd name="T8" fmla="*/ 11 w 150"/>
                <a:gd name="T9" fmla="*/ 256 h 320"/>
                <a:gd name="T10" fmla="*/ 43 w 150"/>
                <a:gd name="T11" fmla="*/ 256 h 320"/>
                <a:gd name="T12" fmla="*/ 43 w 150"/>
                <a:gd name="T13" fmla="*/ 171 h 320"/>
                <a:gd name="T14" fmla="*/ 22 w 150"/>
                <a:gd name="T15" fmla="*/ 171 h 320"/>
                <a:gd name="T16" fmla="*/ 11 w 150"/>
                <a:gd name="T17" fmla="*/ 160 h 320"/>
                <a:gd name="T18" fmla="*/ 11 w 150"/>
                <a:gd name="T19" fmla="*/ 118 h 320"/>
                <a:gd name="T20" fmla="*/ 22 w 150"/>
                <a:gd name="T21" fmla="*/ 107 h 320"/>
                <a:gd name="T22" fmla="*/ 96 w 150"/>
                <a:gd name="T23" fmla="*/ 107 h 320"/>
                <a:gd name="T24" fmla="*/ 107 w 150"/>
                <a:gd name="T25" fmla="*/ 118 h 320"/>
                <a:gd name="T26" fmla="*/ 107 w 150"/>
                <a:gd name="T27" fmla="*/ 256 h 320"/>
                <a:gd name="T28" fmla="*/ 139 w 150"/>
                <a:gd name="T29" fmla="*/ 256 h 320"/>
                <a:gd name="T30" fmla="*/ 150 w 150"/>
                <a:gd name="T31" fmla="*/ 267 h 320"/>
                <a:gd name="T32" fmla="*/ 150 w 150"/>
                <a:gd name="T33" fmla="*/ 310 h 320"/>
                <a:gd name="T34" fmla="*/ 139 w 150"/>
                <a:gd name="T35" fmla="*/ 320 h 320"/>
                <a:gd name="T36" fmla="*/ 22 w 150"/>
                <a:gd name="T37" fmla="*/ 299 h 320"/>
                <a:gd name="T38" fmla="*/ 128 w 150"/>
                <a:gd name="T39" fmla="*/ 299 h 320"/>
                <a:gd name="T40" fmla="*/ 128 w 150"/>
                <a:gd name="T41" fmla="*/ 278 h 320"/>
                <a:gd name="T42" fmla="*/ 96 w 150"/>
                <a:gd name="T43" fmla="*/ 278 h 320"/>
                <a:gd name="T44" fmla="*/ 86 w 150"/>
                <a:gd name="T45" fmla="*/ 267 h 320"/>
                <a:gd name="T46" fmla="*/ 86 w 150"/>
                <a:gd name="T47" fmla="*/ 128 h 320"/>
                <a:gd name="T48" fmla="*/ 32 w 150"/>
                <a:gd name="T49" fmla="*/ 128 h 320"/>
                <a:gd name="T50" fmla="*/ 32 w 150"/>
                <a:gd name="T51" fmla="*/ 150 h 320"/>
                <a:gd name="T52" fmla="*/ 54 w 150"/>
                <a:gd name="T53" fmla="*/ 150 h 320"/>
                <a:gd name="T54" fmla="*/ 64 w 150"/>
                <a:gd name="T55" fmla="*/ 160 h 320"/>
                <a:gd name="T56" fmla="*/ 64 w 150"/>
                <a:gd name="T57" fmla="*/ 267 h 320"/>
                <a:gd name="T58" fmla="*/ 54 w 150"/>
                <a:gd name="T59" fmla="*/ 278 h 320"/>
                <a:gd name="T60" fmla="*/ 22 w 150"/>
                <a:gd name="T61" fmla="*/ 278 h 320"/>
                <a:gd name="T62" fmla="*/ 22 w 150"/>
                <a:gd name="T63" fmla="*/ 299 h 320"/>
                <a:gd name="T64" fmla="*/ 75 w 150"/>
                <a:gd name="T65" fmla="*/ 86 h 320"/>
                <a:gd name="T66" fmla="*/ 32 w 150"/>
                <a:gd name="T67" fmla="*/ 43 h 320"/>
                <a:gd name="T68" fmla="*/ 75 w 150"/>
                <a:gd name="T69" fmla="*/ 0 h 320"/>
                <a:gd name="T70" fmla="*/ 118 w 150"/>
                <a:gd name="T71" fmla="*/ 43 h 320"/>
                <a:gd name="T72" fmla="*/ 75 w 150"/>
                <a:gd name="T73" fmla="*/ 86 h 320"/>
                <a:gd name="T74" fmla="*/ 75 w 150"/>
                <a:gd name="T75" fmla="*/ 22 h 320"/>
                <a:gd name="T76" fmla="*/ 54 w 150"/>
                <a:gd name="T77" fmla="*/ 43 h 320"/>
                <a:gd name="T78" fmla="*/ 75 w 150"/>
                <a:gd name="T79" fmla="*/ 64 h 320"/>
                <a:gd name="T80" fmla="*/ 96 w 150"/>
                <a:gd name="T81" fmla="*/ 43 h 320"/>
                <a:gd name="T82" fmla="*/ 75 w 150"/>
                <a:gd name="T83" fmla="*/ 2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0" h="320">
                  <a:moveTo>
                    <a:pt x="139" y="320"/>
                  </a:moveTo>
                  <a:cubicBezTo>
                    <a:pt x="11" y="320"/>
                    <a:pt x="11" y="320"/>
                    <a:pt x="11" y="320"/>
                  </a:cubicBezTo>
                  <a:cubicBezTo>
                    <a:pt x="5" y="320"/>
                    <a:pt x="0" y="316"/>
                    <a:pt x="0" y="310"/>
                  </a:cubicBezTo>
                  <a:cubicBezTo>
                    <a:pt x="0" y="267"/>
                    <a:pt x="0" y="267"/>
                    <a:pt x="0" y="267"/>
                  </a:cubicBezTo>
                  <a:cubicBezTo>
                    <a:pt x="0" y="261"/>
                    <a:pt x="5" y="256"/>
                    <a:pt x="11" y="256"/>
                  </a:cubicBezTo>
                  <a:cubicBezTo>
                    <a:pt x="43" y="256"/>
                    <a:pt x="43" y="256"/>
                    <a:pt x="43" y="256"/>
                  </a:cubicBezTo>
                  <a:cubicBezTo>
                    <a:pt x="43" y="171"/>
                    <a:pt x="43" y="171"/>
                    <a:pt x="43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16" y="171"/>
                    <a:pt x="11" y="166"/>
                    <a:pt x="11" y="160"/>
                  </a:cubicBezTo>
                  <a:cubicBezTo>
                    <a:pt x="11" y="118"/>
                    <a:pt x="11" y="118"/>
                    <a:pt x="11" y="118"/>
                  </a:cubicBezTo>
                  <a:cubicBezTo>
                    <a:pt x="11" y="112"/>
                    <a:pt x="16" y="107"/>
                    <a:pt x="22" y="107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102" y="107"/>
                    <a:pt x="107" y="112"/>
                    <a:pt x="107" y="118"/>
                  </a:cubicBezTo>
                  <a:cubicBezTo>
                    <a:pt x="107" y="256"/>
                    <a:pt x="107" y="256"/>
                    <a:pt x="107" y="256"/>
                  </a:cubicBezTo>
                  <a:cubicBezTo>
                    <a:pt x="139" y="256"/>
                    <a:pt x="139" y="256"/>
                    <a:pt x="139" y="256"/>
                  </a:cubicBezTo>
                  <a:cubicBezTo>
                    <a:pt x="145" y="256"/>
                    <a:pt x="150" y="261"/>
                    <a:pt x="150" y="267"/>
                  </a:cubicBezTo>
                  <a:cubicBezTo>
                    <a:pt x="150" y="310"/>
                    <a:pt x="150" y="310"/>
                    <a:pt x="150" y="310"/>
                  </a:cubicBezTo>
                  <a:cubicBezTo>
                    <a:pt x="150" y="316"/>
                    <a:pt x="145" y="320"/>
                    <a:pt x="139" y="320"/>
                  </a:cubicBezTo>
                  <a:close/>
                  <a:moveTo>
                    <a:pt x="22" y="299"/>
                  </a:moveTo>
                  <a:cubicBezTo>
                    <a:pt x="128" y="299"/>
                    <a:pt x="128" y="299"/>
                    <a:pt x="128" y="299"/>
                  </a:cubicBezTo>
                  <a:cubicBezTo>
                    <a:pt x="128" y="278"/>
                    <a:pt x="128" y="278"/>
                    <a:pt x="128" y="278"/>
                  </a:cubicBezTo>
                  <a:cubicBezTo>
                    <a:pt x="96" y="278"/>
                    <a:pt x="96" y="278"/>
                    <a:pt x="96" y="278"/>
                  </a:cubicBezTo>
                  <a:cubicBezTo>
                    <a:pt x="90" y="278"/>
                    <a:pt x="86" y="273"/>
                    <a:pt x="86" y="267"/>
                  </a:cubicBezTo>
                  <a:cubicBezTo>
                    <a:pt x="86" y="128"/>
                    <a:pt x="86" y="128"/>
                    <a:pt x="86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60" y="150"/>
                    <a:pt x="64" y="154"/>
                    <a:pt x="64" y="160"/>
                  </a:cubicBezTo>
                  <a:cubicBezTo>
                    <a:pt x="64" y="267"/>
                    <a:pt x="64" y="267"/>
                    <a:pt x="64" y="267"/>
                  </a:cubicBezTo>
                  <a:cubicBezTo>
                    <a:pt x="64" y="273"/>
                    <a:pt x="60" y="278"/>
                    <a:pt x="54" y="278"/>
                  </a:cubicBezTo>
                  <a:cubicBezTo>
                    <a:pt x="22" y="278"/>
                    <a:pt x="22" y="278"/>
                    <a:pt x="22" y="278"/>
                  </a:cubicBezTo>
                  <a:lnTo>
                    <a:pt x="22" y="299"/>
                  </a:lnTo>
                  <a:close/>
                  <a:moveTo>
                    <a:pt x="75" y="86"/>
                  </a:moveTo>
                  <a:cubicBezTo>
                    <a:pt x="51" y="86"/>
                    <a:pt x="32" y="67"/>
                    <a:pt x="32" y="43"/>
                  </a:cubicBezTo>
                  <a:cubicBezTo>
                    <a:pt x="32" y="19"/>
                    <a:pt x="51" y="0"/>
                    <a:pt x="75" y="0"/>
                  </a:cubicBezTo>
                  <a:cubicBezTo>
                    <a:pt x="99" y="0"/>
                    <a:pt x="118" y="19"/>
                    <a:pt x="118" y="43"/>
                  </a:cubicBezTo>
                  <a:cubicBezTo>
                    <a:pt x="118" y="67"/>
                    <a:pt x="99" y="86"/>
                    <a:pt x="75" y="86"/>
                  </a:cubicBezTo>
                  <a:close/>
                  <a:moveTo>
                    <a:pt x="75" y="22"/>
                  </a:moveTo>
                  <a:cubicBezTo>
                    <a:pt x="63" y="22"/>
                    <a:pt x="54" y="31"/>
                    <a:pt x="54" y="43"/>
                  </a:cubicBezTo>
                  <a:cubicBezTo>
                    <a:pt x="54" y="55"/>
                    <a:pt x="63" y="64"/>
                    <a:pt x="75" y="64"/>
                  </a:cubicBezTo>
                  <a:cubicBezTo>
                    <a:pt x="87" y="64"/>
                    <a:pt x="96" y="55"/>
                    <a:pt x="96" y="43"/>
                  </a:cubicBezTo>
                  <a:cubicBezTo>
                    <a:pt x="96" y="31"/>
                    <a:pt x="87" y="22"/>
                    <a:pt x="75" y="22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33" name="Freeform 435"/>
            <p:cNvSpPr>
              <a:spLocks noEditPoints="1"/>
            </p:cNvSpPr>
            <p:nvPr/>
          </p:nvSpPr>
          <p:spPr bwMode="gray">
            <a:xfrm>
              <a:off x="5232915" y="2260446"/>
              <a:ext cx="275281" cy="275281"/>
            </a:xfrm>
            <a:custGeom>
              <a:avLst/>
              <a:gdLst>
                <a:gd name="T0" fmla="*/ 256 w 512"/>
                <a:gd name="T1" fmla="*/ 22 h 512"/>
                <a:gd name="T2" fmla="*/ 491 w 512"/>
                <a:gd name="T3" fmla="*/ 256 h 512"/>
                <a:gd name="T4" fmla="*/ 256 w 512"/>
                <a:gd name="T5" fmla="*/ 491 h 512"/>
                <a:gd name="T6" fmla="*/ 21 w 512"/>
                <a:gd name="T7" fmla="*/ 256 h 512"/>
                <a:gd name="T8" fmla="*/ 256 w 512"/>
                <a:gd name="T9" fmla="*/ 22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2"/>
                  </a:moveTo>
                  <a:cubicBezTo>
                    <a:pt x="385" y="22"/>
                    <a:pt x="491" y="127"/>
                    <a:pt x="491" y="256"/>
                  </a:cubicBezTo>
                  <a:cubicBezTo>
                    <a:pt x="491" y="386"/>
                    <a:pt x="385" y="491"/>
                    <a:pt x="256" y="491"/>
                  </a:cubicBezTo>
                  <a:cubicBezTo>
                    <a:pt x="127" y="491"/>
                    <a:pt x="21" y="386"/>
                    <a:pt x="21" y="256"/>
                  </a:cubicBezTo>
                  <a:cubicBezTo>
                    <a:pt x="21" y="127"/>
                    <a:pt x="127" y="22"/>
                    <a:pt x="256" y="22"/>
                  </a:cubicBezTo>
                  <a:moveTo>
                    <a:pt x="256" y="0"/>
                  </a:moveTo>
                  <a:cubicBezTo>
                    <a:pt x="115" y="0"/>
                    <a:pt x="0" y="115"/>
                    <a:pt x="0" y="256"/>
                  </a:cubicBezTo>
                  <a:cubicBezTo>
                    <a:pt x="0" y="398"/>
                    <a:pt x="115" y="512"/>
                    <a:pt x="256" y="512"/>
                  </a:cubicBezTo>
                  <a:cubicBezTo>
                    <a:pt x="397" y="512"/>
                    <a:pt x="512" y="398"/>
                    <a:pt x="512" y="256"/>
                  </a:cubicBezTo>
                  <a:cubicBezTo>
                    <a:pt x="512" y="115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8" name="Group 277"/>
          <p:cNvGrpSpPr/>
          <p:nvPr/>
        </p:nvGrpSpPr>
        <p:grpSpPr>
          <a:xfrm>
            <a:off x="5574775" y="1625470"/>
            <a:ext cx="276766" cy="276766"/>
            <a:chOff x="5605354" y="2311683"/>
            <a:chExt cx="276766" cy="276766"/>
          </a:xfrm>
        </p:grpSpPr>
        <p:sp>
          <p:nvSpPr>
            <p:cNvPr id="235" name="Freeform 319"/>
            <p:cNvSpPr>
              <a:spLocks noEditPoints="1"/>
            </p:cNvSpPr>
            <p:nvPr/>
          </p:nvSpPr>
          <p:spPr bwMode="gray">
            <a:xfrm>
              <a:off x="5605354" y="2311683"/>
              <a:ext cx="276766" cy="27676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36" name="Freeform 320"/>
            <p:cNvSpPr>
              <a:spLocks noEditPoints="1"/>
            </p:cNvSpPr>
            <p:nvPr/>
          </p:nvSpPr>
          <p:spPr bwMode="gray">
            <a:xfrm>
              <a:off x="5693268" y="2362152"/>
              <a:ext cx="111520" cy="168502"/>
            </a:xfrm>
            <a:custGeom>
              <a:avLst/>
              <a:gdLst>
                <a:gd name="T0" fmla="*/ 199 w 207"/>
                <a:gd name="T1" fmla="*/ 40 h 311"/>
                <a:gd name="T2" fmla="*/ 99 w 207"/>
                <a:gd name="T3" fmla="*/ 2 h 311"/>
                <a:gd name="T4" fmla="*/ 85 w 207"/>
                <a:gd name="T5" fmla="*/ 8 h 311"/>
                <a:gd name="T6" fmla="*/ 78 w 207"/>
                <a:gd name="T7" fmla="*/ 28 h 311"/>
                <a:gd name="T8" fmla="*/ 78 w 207"/>
                <a:gd name="T9" fmla="*/ 37 h 311"/>
                <a:gd name="T10" fmla="*/ 82 w 207"/>
                <a:gd name="T11" fmla="*/ 46 h 311"/>
                <a:gd name="T12" fmla="*/ 52 w 207"/>
                <a:gd name="T13" fmla="*/ 125 h 311"/>
                <a:gd name="T14" fmla="*/ 26 w 207"/>
                <a:gd name="T15" fmla="*/ 124 h 311"/>
                <a:gd name="T16" fmla="*/ 16 w 207"/>
                <a:gd name="T17" fmla="*/ 130 h 311"/>
                <a:gd name="T18" fmla="*/ 1 w 207"/>
                <a:gd name="T19" fmla="*/ 170 h 311"/>
                <a:gd name="T20" fmla="*/ 1 w 207"/>
                <a:gd name="T21" fmla="*/ 178 h 311"/>
                <a:gd name="T22" fmla="*/ 7 w 207"/>
                <a:gd name="T23" fmla="*/ 184 h 311"/>
                <a:gd name="T24" fmla="*/ 67 w 207"/>
                <a:gd name="T25" fmla="*/ 207 h 311"/>
                <a:gd name="T26" fmla="*/ 32 w 207"/>
                <a:gd name="T27" fmla="*/ 297 h 311"/>
                <a:gd name="T28" fmla="*/ 38 w 207"/>
                <a:gd name="T29" fmla="*/ 310 h 311"/>
                <a:gd name="T30" fmla="*/ 42 w 207"/>
                <a:gd name="T31" fmla="*/ 311 h 311"/>
                <a:gd name="T32" fmla="*/ 52 w 207"/>
                <a:gd name="T33" fmla="*/ 304 h 311"/>
                <a:gd name="T34" fmla="*/ 86 w 207"/>
                <a:gd name="T35" fmla="*/ 214 h 311"/>
                <a:gd name="T36" fmla="*/ 146 w 207"/>
                <a:gd name="T37" fmla="*/ 237 h 311"/>
                <a:gd name="T38" fmla="*/ 150 w 207"/>
                <a:gd name="T39" fmla="*/ 238 h 311"/>
                <a:gd name="T40" fmla="*/ 160 w 207"/>
                <a:gd name="T41" fmla="*/ 231 h 311"/>
                <a:gd name="T42" fmla="*/ 175 w 207"/>
                <a:gd name="T43" fmla="*/ 191 h 311"/>
                <a:gd name="T44" fmla="*/ 172 w 207"/>
                <a:gd name="T45" fmla="*/ 179 h 311"/>
                <a:gd name="T46" fmla="*/ 152 w 207"/>
                <a:gd name="T47" fmla="*/ 163 h 311"/>
                <a:gd name="T48" fmla="*/ 182 w 207"/>
                <a:gd name="T49" fmla="*/ 84 h 311"/>
                <a:gd name="T50" fmla="*/ 192 w 207"/>
                <a:gd name="T51" fmla="*/ 80 h 311"/>
                <a:gd name="T52" fmla="*/ 197 w 207"/>
                <a:gd name="T53" fmla="*/ 74 h 311"/>
                <a:gd name="T54" fmla="*/ 205 w 207"/>
                <a:gd name="T55" fmla="*/ 54 h 311"/>
                <a:gd name="T56" fmla="*/ 199 w 207"/>
                <a:gd name="T57" fmla="*/ 40 h 311"/>
                <a:gd name="T58" fmla="*/ 179 w 207"/>
                <a:gd name="T59" fmla="*/ 62 h 311"/>
                <a:gd name="T60" fmla="*/ 169 w 207"/>
                <a:gd name="T61" fmla="*/ 67 h 311"/>
                <a:gd name="T62" fmla="*/ 164 w 207"/>
                <a:gd name="T63" fmla="*/ 73 h 311"/>
                <a:gd name="T64" fmla="*/ 129 w 207"/>
                <a:gd name="T65" fmla="*/ 162 h 311"/>
                <a:gd name="T66" fmla="*/ 132 w 207"/>
                <a:gd name="T67" fmla="*/ 174 h 311"/>
                <a:gd name="T68" fmla="*/ 153 w 207"/>
                <a:gd name="T69" fmla="*/ 191 h 311"/>
                <a:gd name="T70" fmla="*/ 144 w 207"/>
                <a:gd name="T71" fmla="*/ 214 h 311"/>
                <a:gd name="T72" fmla="*/ 24 w 207"/>
                <a:gd name="T73" fmla="*/ 168 h 311"/>
                <a:gd name="T74" fmla="*/ 33 w 207"/>
                <a:gd name="T75" fmla="*/ 145 h 311"/>
                <a:gd name="T76" fmla="*/ 59 w 207"/>
                <a:gd name="T77" fmla="*/ 146 h 311"/>
                <a:gd name="T78" fmla="*/ 70 w 207"/>
                <a:gd name="T79" fmla="*/ 139 h 311"/>
                <a:gd name="T80" fmla="*/ 104 w 207"/>
                <a:gd name="T81" fmla="*/ 50 h 311"/>
                <a:gd name="T82" fmla="*/ 104 w 207"/>
                <a:gd name="T83" fmla="*/ 42 h 311"/>
                <a:gd name="T84" fmla="*/ 99 w 207"/>
                <a:gd name="T85" fmla="*/ 32 h 311"/>
                <a:gd name="T86" fmla="*/ 102 w 207"/>
                <a:gd name="T87" fmla="*/ 26 h 311"/>
                <a:gd name="T88" fmla="*/ 181 w 207"/>
                <a:gd name="T89" fmla="*/ 57 h 311"/>
                <a:gd name="T90" fmla="*/ 179 w 207"/>
                <a:gd name="T91" fmla="*/ 6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7" h="311">
                  <a:moveTo>
                    <a:pt x="199" y="40"/>
                  </a:moveTo>
                  <a:cubicBezTo>
                    <a:pt x="99" y="2"/>
                    <a:pt x="99" y="2"/>
                    <a:pt x="99" y="2"/>
                  </a:cubicBezTo>
                  <a:cubicBezTo>
                    <a:pt x="94" y="0"/>
                    <a:pt x="88" y="3"/>
                    <a:pt x="85" y="8"/>
                  </a:cubicBezTo>
                  <a:cubicBezTo>
                    <a:pt x="78" y="28"/>
                    <a:pt x="78" y="28"/>
                    <a:pt x="78" y="28"/>
                  </a:cubicBezTo>
                  <a:cubicBezTo>
                    <a:pt x="77" y="31"/>
                    <a:pt x="77" y="34"/>
                    <a:pt x="78" y="37"/>
                  </a:cubicBezTo>
                  <a:cubicBezTo>
                    <a:pt x="82" y="46"/>
                    <a:pt x="82" y="46"/>
                    <a:pt x="82" y="46"/>
                  </a:cubicBezTo>
                  <a:cubicBezTo>
                    <a:pt x="52" y="125"/>
                    <a:pt x="52" y="125"/>
                    <a:pt x="52" y="125"/>
                  </a:cubicBezTo>
                  <a:cubicBezTo>
                    <a:pt x="26" y="124"/>
                    <a:pt x="26" y="124"/>
                    <a:pt x="26" y="124"/>
                  </a:cubicBezTo>
                  <a:cubicBezTo>
                    <a:pt x="22" y="123"/>
                    <a:pt x="18" y="126"/>
                    <a:pt x="16" y="130"/>
                  </a:cubicBezTo>
                  <a:cubicBezTo>
                    <a:pt x="1" y="170"/>
                    <a:pt x="1" y="170"/>
                    <a:pt x="1" y="170"/>
                  </a:cubicBezTo>
                  <a:cubicBezTo>
                    <a:pt x="0" y="173"/>
                    <a:pt x="0" y="176"/>
                    <a:pt x="1" y="178"/>
                  </a:cubicBezTo>
                  <a:cubicBezTo>
                    <a:pt x="2" y="181"/>
                    <a:pt x="4" y="183"/>
                    <a:pt x="7" y="184"/>
                  </a:cubicBezTo>
                  <a:cubicBezTo>
                    <a:pt x="67" y="207"/>
                    <a:pt x="67" y="207"/>
                    <a:pt x="67" y="207"/>
                  </a:cubicBezTo>
                  <a:cubicBezTo>
                    <a:pt x="32" y="297"/>
                    <a:pt x="32" y="297"/>
                    <a:pt x="32" y="297"/>
                  </a:cubicBezTo>
                  <a:cubicBezTo>
                    <a:pt x="30" y="302"/>
                    <a:pt x="33" y="308"/>
                    <a:pt x="38" y="310"/>
                  </a:cubicBezTo>
                  <a:cubicBezTo>
                    <a:pt x="40" y="311"/>
                    <a:pt x="41" y="311"/>
                    <a:pt x="42" y="311"/>
                  </a:cubicBezTo>
                  <a:cubicBezTo>
                    <a:pt x="46" y="311"/>
                    <a:pt x="50" y="308"/>
                    <a:pt x="52" y="304"/>
                  </a:cubicBezTo>
                  <a:cubicBezTo>
                    <a:pt x="86" y="214"/>
                    <a:pt x="86" y="214"/>
                    <a:pt x="86" y="214"/>
                  </a:cubicBezTo>
                  <a:cubicBezTo>
                    <a:pt x="146" y="237"/>
                    <a:pt x="146" y="237"/>
                    <a:pt x="146" y="237"/>
                  </a:cubicBezTo>
                  <a:cubicBezTo>
                    <a:pt x="147" y="238"/>
                    <a:pt x="149" y="238"/>
                    <a:pt x="150" y="238"/>
                  </a:cubicBezTo>
                  <a:cubicBezTo>
                    <a:pt x="154" y="238"/>
                    <a:pt x="158" y="235"/>
                    <a:pt x="160" y="231"/>
                  </a:cubicBezTo>
                  <a:cubicBezTo>
                    <a:pt x="175" y="191"/>
                    <a:pt x="175" y="191"/>
                    <a:pt x="175" y="191"/>
                  </a:cubicBezTo>
                  <a:cubicBezTo>
                    <a:pt x="177" y="187"/>
                    <a:pt x="176" y="182"/>
                    <a:pt x="172" y="179"/>
                  </a:cubicBezTo>
                  <a:cubicBezTo>
                    <a:pt x="152" y="163"/>
                    <a:pt x="152" y="163"/>
                    <a:pt x="152" y="163"/>
                  </a:cubicBezTo>
                  <a:cubicBezTo>
                    <a:pt x="182" y="84"/>
                    <a:pt x="182" y="84"/>
                    <a:pt x="182" y="84"/>
                  </a:cubicBezTo>
                  <a:cubicBezTo>
                    <a:pt x="192" y="80"/>
                    <a:pt x="192" y="80"/>
                    <a:pt x="192" y="80"/>
                  </a:cubicBezTo>
                  <a:cubicBezTo>
                    <a:pt x="194" y="79"/>
                    <a:pt x="196" y="77"/>
                    <a:pt x="197" y="74"/>
                  </a:cubicBezTo>
                  <a:cubicBezTo>
                    <a:pt x="205" y="54"/>
                    <a:pt x="205" y="54"/>
                    <a:pt x="205" y="54"/>
                  </a:cubicBezTo>
                  <a:cubicBezTo>
                    <a:pt x="207" y="49"/>
                    <a:pt x="204" y="43"/>
                    <a:pt x="199" y="40"/>
                  </a:cubicBezTo>
                  <a:close/>
                  <a:moveTo>
                    <a:pt x="179" y="62"/>
                  </a:moveTo>
                  <a:cubicBezTo>
                    <a:pt x="169" y="67"/>
                    <a:pt x="169" y="67"/>
                    <a:pt x="169" y="67"/>
                  </a:cubicBezTo>
                  <a:cubicBezTo>
                    <a:pt x="167" y="68"/>
                    <a:pt x="165" y="70"/>
                    <a:pt x="164" y="73"/>
                  </a:cubicBezTo>
                  <a:cubicBezTo>
                    <a:pt x="129" y="162"/>
                    <a:pt x="129" y="162"/>
                    <a:pt x="129" y="162"/>
                  </a:cubicBezTo>
                  <a:cubicBezTo>
                    <a:pt x="128" y="167"/>
                    <a:pt x="129" y="172"/>
                    <a:pt x="132" y="174"/>
                  </a:cubicBezTo>
                  <a:cubicBezTo>
                    <a:pt x="153" y="191"/>
                    <a:pt x="153" y="191"/>
                    <a:pt x="153" y="191"/>
                  </a:cubicBezTo>
                  <a:cubicBezTo>
                    <a:pt x="144" y="214"/>
                    <a:pt x="144" y="214"/>
                    <a:pt x="144" y="214"/>
                  </a:cubicBezTo>
                  <a:cubicBezTo>
                    <a:pt x="24" y="168"/>
                    <a:pt x="24" y="168"/>
                    <a:pt x="24" y="168"/>
                  </a:cubicBezTo>
                  <a:cubicBezTo>
                    <a:pt x="33" y="145"/>
                    <a:pt x="33" y="145"/>
                    <a:pt x="33" y="145"/>
                  </a:cubicBezTo>
                  <a:cubicBezTo>
                    <a:pt x="59" y="146"/>
                    <a:pt x="59" y="146"/>
                    <a:pt x="59" y="146"/>
                  </a:cubicBezTo>
                  <a:cubicBezTo>
                    <a:pt x="64" y="147"/>
                    <a:pt x="68" y="144"/>
                    <a:pt x="70" y="139"/>
                  </a:cubicBezTo>
                  <a:cubicBezTo>
                    <a:pt x="104" y="50"/>
                    <a:pt x="104" y="50"/>
                    <a:pt x="104" y="50"/>
                  </a:cubicBezTo>
                  <a:cubicBezTo>
                    <a:pt x="105" y="47"/>
                    <a:pt x="105" y="44"/>
                    <a:pt x="104" y="42"/>
                  </a:cubicBezTo>
                  <a:cubicBezTo>
                    <a:pt x="99" y="32"/>
                    <a:pt x="99" y="32"/>
                    <a:pt x="99" y="32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81" y="57"/>
                    <a:pt x="181" y="57"/>
                    <a:pt x="181" y="57"/>
                  </a:cubicBezTo>
                  <a:lnTo>
                    <a:pt x="179" y="62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9" name="Group 278"/>
          <p:cNvGrpSpPr/>
          <p:nvPr/>
        </p:nvGrpSpPr>
        <p:grpSpPr>
          <a:xfrm>
            <a:off x="5956126" y="1625470"/>
            <a:ext cx="277579" cy="276766"/>
            <a:chOff x="6037132" y="2363501"/>
            <a:chExt cx="277579" cy="276766"/>
          </a:xfrm>
        </p:grpSpPr>
        <p:sp>
          <p:nvSpPr>
            <p:cNvPr id="238" name="Freeform 639"/>
            <p:cNvSpPr>
              <a:spLocks/>
            </p:cNvSpPr>
            <p:nvPr/>
          </p:nvSpPr>
          <p:spPr bwMode="gray">
            <a:xfrm>
              <a:off x="6089229" y="2413970"/>
              <a:ext cx="173385" cy="174200"/>
            </a:xfrm>
            <a:custGeom>
              <a:avLst/>
              <a:gdLst>
                <a:gd name="T0" fmla="*/ 234 w 320"/>
                <a:gd name="T1" fmla="*/ 303 h 322"/>
                <a:gd name="T2" fmla="*/ 213 w 320"/>
                <a:gd name="T3" fmla="*/ 322 h 322"/>
                <a:gd name="T4" fmla="*/ 199 w 320"/>
                <a:gd name="T5" fmla="*/ 317 h 322"/>
                <a:gd name="T6" fmla="*/ 160 w 320"/>
                <a:gd name="T7" fmla="*/ 322 h 322"/>
                <a:gd name="T8" fmla="*/ 0 w 320"/>
                <a:gd name="T9" fmla="*/ 162 h 322"/>
                <a:gd name="T10" fmla="*/ 11 w 320"/>
                <a:gd name="T11" fmla="*/ 102 h 322"/>
                <a:gd name="T12" fmla="*/ 34 w 320"/>
                <a:gd name="T13" fmla="*/ 63 h 322"/>
                <a:gd name="T14" fmla="*/ 49 w 320"/>
                <a:gd name="T15" fmla="*/ 61 h 322"/>
                <a:gd name="T16" fmla="*/ 51 w 320"/>
                <a:gd name="T17" fmla="*/ 76 h 322"/>
                <a:gd name="T18" fmla="*/ 31 w 320"/>
                <a:gd name="T19" fmla="*/ 110 h 322"/>
                <a:gd name="T20" fmla="*/ 21 w 320"/>
                <a:gd name="T21" fmla="*/ 162 h 322"/>
                <a:gd name="T22" fmla="*/ 160 w 320"/>
                <a:gd name="T23" fmla="*/ 300 h 322"/>
                <a:gd name="T24" fmla="*/ 192 w 320"/>
                <a:gd name="T25" fmla="*/ 296 h 322"/>
                <a:gd name="T26" fmla="*/ 213 w 320"/>
                <a:gd name="T27" fmla="*/ 279 h 322"/>
                <a:gd name="T28" fmla="*/ 226 w 320"/>
                <a:gd name="T29" fmla="*/ 283 h 322"/>
                <a:gd name="T30" fmla="*/ 298 w 320"/>
                <a:gd name="T31" fmla="*/ 162 h 322"/>
                <a:gd name="T32" fmla="*/ 249 w 320"/>
                <a:gd name="T33" fmla="*/ 56 h 322"/>
                <a:gd name="T34" fmla="*/ 230 w 320"/>
                <a:gd name="T35" fmla="*/ 82 h 322"/>
                <a:gd name="T36" fmla="*/ 266 w 320"/>
                <a:gd name="T37" fmla="*/ 162 h 322"/>
                <a:gd name="T38" fmla="*/ 160 w 320"/>
                <a:gd name="T39" fmla="*/ 268 h 322"/>
                <a:gd name="T40" fmla="*/ 55 w 320"/>
                <a:gd name="T41" fmla="*/ 181 h 322"/>
                <a:gd name="T42" fmla="*/ 42 w 320"/>
                <a:gd name="T43" fmla="*/ 162 h 322"/>
                <a:gd name="T44" fmla="*/ 55 w 320"/>
                <a:gd name="T45" fmla="*/ 142 h 322"/>
                <a:gd name="T46" fmla="*/ 59 w 320"/>
                <a:gd name="T47" fmla="*/ 126 h 322"/>
                <a:gd name="T48" fmla="*/ 73 w 320"/>
                <a:gd name="T49" fmla="*/ 120 h 322"/>
                <a:gd name="T50" fmla="*/ 79 w 320"/>
                <a:gd name="T51" fmla="*/ 133 h 322"/>
                <a:gd name="T52" fmla="*/ 76 w 320"/>
                <a:gd name="T53" fmla="*/ 144 h 322"/>
                <a:gd name="T54" fmla="*/ 85 w 320"/>
                <a:gd name="T55" fmla="*/ 162 h 322"/>
                <a:gd name="T56" fmla="*/ 76 w 320"/>
                <a:gd name="T57" fmla="*/ 179 h 322"/>
                <a:gd name="T58" fmla="*/ 160 w 320"/>
                <a:gd name="T59" fmla="*/ 247 h 322"/>
                <a:gd name="T60" fmla="*/ 245 w 320"/>
                <a:gd name="T61" fmla="*/ 162 h 322"/>
                <a:gd name="T62" fmla="*/ 217 w 320"/>
                <a:gd name="T63" fmla="*/ 99 h 322"/>
                <a:gd name="T64" fmla="*/ 199 w 320"/>
                <a:gd name="T65" fmla="*/ 125 h 322"/>
                <a:gd name="T66" fmla="*/ 213 w 320"/>
                <a:gd name="T67" fmla="*/ 162 h 322"/>
                <a:gd name="T68" fmla="*/ 160 w 320"/>
                <a:gd name="T69" fmla="*/ 215 h 322"/>
                <a:gd name="T70" fmla="*/ 106 w 320"/>
                <a:gd name="T71" fmla="*/ 162 h 322"/>
                <a:gd name="T72" fmla="*/ 133 w 320"/>
                <a:gd name="T73" fmla="*/ 115 h 322"/>
                <a:gd name="T74" fmla="*/ 148 w 320"/>
                <a:gd name="T75" fmla="*/ 119 h 322"/>
                <a:gd name="T76" fmla="*/ 144 w 320"/>
                <a:gd name="T77" fmla="*/ 134 h 322"/>
                <a:gd name="T78" fmla="*/ 128 w 320"/>
                <a:gd name="T79" fmla="*/ 162 h 322"/>
                <a:gd name="T80" fmla="*/ 160 w 320"/>
                <a:gd name="T81" fmla="*/ 194 h 322"/>
                <a:gd name="T82" fmla="*/ 192 w 320"/>
                <a:gd name="T83" fmla="*/ 162 h 322"/>
                <a:gd name="T84" fmla="*/ 186 w 320"/>
                <a:gd name="T85" fmla="*/ 143 h 322"/>
                <a:gd name="T86" fmla="*/ 168 w 320"/>
                <a:gd name="T87" fmla="*/ 168 h 322"/>
                <a:gd name="T88" fmla="*/ 160 w 320"/>
                <a:gd name="T89" fmla="*/ 172 h 322"/>
                <a:gd name="T90" fmla="*/ 153 w 320"/>
                <a:gd name="T91" fmla="*/ 170 h 322"/>
                <a:gd name="T92" fmla="*/ 151 w 320"/>
                <a:gd name="T93" fmla="*/ 155 h 322"/>
                <a:gd name="T94" fmla="*/ 258 w 320"/>
                <a:gd name="T95" fmla="*/ 6 h 322"/>
                <a:gd name="T96" fmla="*/ 273 w 320"/>
                <a:gd name="T97" fmla="*/ 4 h 322"/>
                <a:gd name="T98" fmla="*/ 275 w 320"/>
                <a:gd name="T99" fmla="*/ 19 h 322"/>
                <a:gd name="T100" fmla="*/ 261 w 320"/>
                <a:gd name="T101" fmla="*/ 38 h 322"/>
                <a:gd name="T102" fmla="*/ 320 w 320"/>
                <a:gd name="T103" fmla="*/ 162 h 322"/>
                <a:gd name="T104" fmla="*/ 234 w 320"/>
                <a:gd name="T105" fmla="*/ 303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0" h="322">
                  <a:moveTo>
                    <a:pt x="234" y="303"/>
                  </a:moveTo>
                  <a:cubicBezTo>
                    <a:pt x="233" y="314"/>
                    <a:pt x="224" y="322"/>
                    <a:pt x="213" y="322"/>
                  </a:cubicBezTo>
                  <a:cubicBezTo>
                    <a:pt x="208" y="322"/>
                    <a:pt x="203" y="320"/>
                    <a:pt x="199" y="317"/>
                  </a:cubicBezTo>
                  <a:cubicBezTo>
                    <a:pt x="187" y="320"/>
                    <a:pt x="173" y="322"/>
                    <a:pt x="160" y="322"/>
                  </a:cubicBezTo>
                  <a:cubicBezTo>
                    <a:pt x="71" y="322"/>
                    <a:pt x="0" y="250"/>
                    <a:pt x="0" y="162"/>
                  </a:cubicBezTo>
                  <a:cubicBezTo>
                    <a:pt x="0" y="141"/>
                    <a:pt x="4" y="121"/>
                    <a:pt x="11" y="102"/>
                  </a:cubicBezTo>
                  <a:cubicBezTo>
                    <a:pt x="17" y="88"/>
                    <a:pt x="24" y="75"/>
                    <a:pt x="34" y="63"/>
                  </a:cubicBezTo>
                  <a:cubicBezTo>
                    <a:pt x="38" y="58"/>
                    <a:pt x="44" y="57"/>
                    <a:pt x="49" y="61"/>
                  </a:cubicBezTo>
                  <a:cubicBezTo>
                    <a:pt x="54" y="65"/>
                    <a:pt x="54" y="71"/>
                    <a:pt x="51" y="76"/>
                  </a:cubicBezTo>
                  <a:cubicBezTo>
                    <a:pt x="42" y="86"/>
                    <a:pt x="36" y="98"/>
                    <a:pt x="31" y="110"/>
                  </a:cubicBezTo>
                  <a:cubicBezTo>
                    <a:pt x="24" y="126"/>
                    <a:pt x="21" y="144"/>
                    <a:pt x="21" y="162"/>
                  </a:cubicBezTo>
                  <a:cubicBezTo>
                    <a:pt x="21" y="238"/>
                    <a:pt x="83" y="300"/>
                    <a:pt x="160" y="300"/>
                  </a:cubicBezTo>
                  <a:cubicBezTo>
                    <a:pt x="171" y="300"/>
                    <a:pt x="182" y="299"/>
                    <a:pt x="192" y="296"/>
                  </a:cubicBezTo>
                  <a:cubicBezTo>
                    <a:pt x="194" y="286"/>
                    <a:pt x="203" y="279"/>
                    <a:pt x="213" y="279"/>
                  </a:cubicBezTo>
                  <a:cubicBezTo>
                    <a:pt x="218" y="279"/>
                    <a:pt x="222" y="281"/>
                    <a:pt x="226" y="283"/>
                  </a:cubicBezTo>
                  <a:cubicBezTo>
                    <a:pt x="269" y="260"/>
                    <a:pt x="298" y="214"/>
                    <a:pt x="298" y="162"/>
                  </a:cubicBezTo>
                  <a:cubicBezTo>
                    <a:pt x="298" y="120"/>
                    <a:pt x="280" y="82"/>
                    <a:pt x="249" y="56"/>
                  </a:cubicBezTo>
                  <a:cubicBezTo>
                    <a:pt x="230" y="82"/>
                    <a:pt x="230" y="82"/>
                    <a:pt x="230" y="82"/>
                  </a:cubicBezTo>
                  <a:cubicBezTo>
                    <a:pt x="253" y="102"/>
                    <a:pt x="266" y="131"/>
                    <a:pt x="266" y="162"/>
                  </a:cubicBezTo>
                  <a:cubicBezTo>
                    <a:pt x="266" y="220"/>
                    <a:pt x="218" y="268"/>
                    <a:pt x="160" y="268"/>
                  </a:cubicBezTo>
                  <a:cubicBezTo>
                    <a:pt x="107" y="268"/>
                    <a:pt x="64" y="231"/>
                    <a:pt x="55" y="181"/>
                  </a:cubicBezTo>
                  <a:cubicBezTo>
                    <a:pt x="47" y="178"/>
                    <a:pt x="42" y="170"/>
                    <a:pt x="42" y="162"/>
                  </a:cubicBezTo>
                  <a:cubicBezTo>
                    <a:pt x="42" y="153"/>
                    <a:pt x="47" y="146"/>
                    <a:pt x="55" y="142"/>
                  </a:cubicBezTo>
                  <a:cubicBezTo>
                    <a:pt x="56" y="137"/>
                    <a:pt x="57" y="131"/>
                    <a:pt x="59" y="126"/>
                  </a:cubicBezTo>
                  <a:cubicBezTo>
                    <a:pt x="61" y="121"/>
                    <a:pt x="67" y="118"/>
                    <a:pt x="73" y="120"/>
                  </a:cubicBezTo>
                  <a:cubicBezTo>
                    <a:pt x="78" y="122"/>
                    <a:pt x="81" y="128"/>
                    <a:pt x="79" y="133"/>
                  </a:cubicBezTo>
                  <a:cubicBezTo>
                    <a:pt x="78" y="137"/>
                    <a:pt x="77" y="141"/>
                    <a:pt x="76" y="144"/>
                  </a:cubicBezTo>
                  <a:cubicBezTo>
                    <a:pt x="81" y="148"/>
                    <a:pt x="85" y="155"/>
                    <a:pt x="85" y="162"/>
                  </a:cubicBezTo>
                  <a:cubicBezTo>
                    <a:pt x="85" y="169"/>
                    <a:pt x="81" y="175"/>
                    <a:pt x="76" y="179"/>
                  </a:cubicBezTo>
                  <a:cubicBezTo>
                    <a:pt x="84" y="218"/>
                    <a:pt x="119" y="247"/>
                    <a:pt x="160" y="247"/>
                  </a:cubicBezTo>
                  <a:cubicBezTo>
                    <a:pt x="207" y="247"/>
                    <a:pt x="245" y="209"/>
                    <a:pt x="245" y="162"/>
                  </a:cubicBezTo>
                  <a:cubicBezTo>
                    <a:pt x="245" y="138"/>
                    <a:pt x="235" y="115"/>
                    <a:pt x="217" y="99"/>
                  </a:cubicBezTo>
                  <a:cubicBezTo>
                    <a:pt x="199" y="125"/>
                    <a:pt x="199" y="125"/>
                    <a:pt x="199" y="125"/>
                  </a:cubicBezTo>
                  <a:cubicBezTo>
                    <a:pt x="208" y="135"/>
                    <a:pt x="213" y="148"/>
                    <a:pt x="213" y="162"/>
                  </a:cubicBezTo>
                  <a:cubicBezTo>
                    <a:pt x="213" y="191"/>
                    <a:pt x="189" y="215"/>
                    <a:pt x="160" y="215"/>
                  </a:cubicBezTo>
                  <a:cubicBezTo>
                    <a:pt x="130" y="215"/>
                    <a:pt x="106" y="191"/>
                    <a:pt x="106" y="162"/>
                  </a:cubicBezTo>
                  <a:cubicBezTo>
                    <a:pt x="106" y="143"/>
                    <a:pt x="117" y="125"/>
                    <a:pt x="133" y="115"/>
                  </a:cubicBezTo>
                  <a:cubicBezTo>
                    <a:pt x="138" y="113"/>
                    <a:pt x="145" y="114"/>
                    <a:pt x="148" y="119"/>
                  </a:cubicBezTo>
                  <a:cubicBezTo>
                    <a:pt x="151" y="124"/>
                    <a:pt x="149" y="131"/>
                    <a:pt x="144" y="134"/>
                  </a:cubicBezTo>
                  <a:cubicBezTo>
                    <a:pt x="134" y="140"/>
                    <a:pt x="128" y="150"/>
                    <a:pt x="128" y="162"/>
                  </a:cubicBezTo>
                  <a:cubicBezTo>
                    <a:pt x="128" y="179"/>
                    <a:pt x="142" y="194"/>
                    <a:pt x="160" y="194"/>
                  </a:cubicBezTo>
                  <a:cubicBezTo>
                    <a:pt x="177" y="194"/>
                    <a:pt x="192" y="179"/>
                    <a:pt x="192" y="162"/>
                  </a:cubicBezTo>
                  <a:cubicBezTo>
                    <a:pt x="192" y="155"/>
                    <a:pt x="190" y="149"/>
                    <a:pt x="186" y="143"/>
                  </a:cubicBezTo>
                  <a:cubicBezTo>
                    <a:pt x="168" y="168"/>
                    <a:pt x="168" y="168"/>
                    <a:pt x="168" y="168"/>
                  </a:cubicBezTo>
                  <a:cubicBezTo>
                    <a:pt x="166" y="171"/>
                    <a:pt x="163" y="172"/>
                    <a:pt x="160" y="172"/>
                  </a:cubicBezTo>
                  <a:cubicBezTo>
                    <a:pt x="158" y="172"/>
                    <a:pt x="155" y="172"/>
                    <a:pt x="153" y="170"/>
                  </a:cubicBezTo>
                  <a:cubicBezTo>
                    <a:pt x="149" y="167"/>
                    <a:pt x="148" y="160"/>
                    <a:pt x="151" y="155"/>
                  </a:cubicBezTo>
                  <a:cubicBezTo>
                    <a:pt x="258" y="6"/>
                    <a:pt x="258" y="6"/>
                    <a:pt x="258" y="6"/>
                  </a:cubicBezTo>
                  <a:cubicBezTo>
                    <a:pt x="261" y="1"/>
                    <a:pt x="268" y="0"/>
                    <a:pt x="273" y="4"/>
                  </a:cubicBezTo>
                  <a:cubicBezTo>
                    <a:pt x="277" y="7"/>
                    <a:pt x="278" y="14"/>
                    <a:pt x="275" y="19"/>
                  </a:cubicBezTo>
                  <a:cubicBezTo>
                    <a:pt x="261" y="38"/>
                    <a:pt x="261" y="38"/>
                    <a:pt x="261" y="38"/>
                  </a:cubicBezTo>
                  <a:cubicBezTo>
                    <a:pt x="298" y="69"/>
                    <a:pt x="320" y="113"/>
                    <a:pt x="320" y="162"/>
                  </a:cubicBezTo>
                  <a:cubicBezTo>
                    <a:pt x="320" y="223"/>
                    <a:pt x="285" y="276"/>
                    <a:pt x="234" y="303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39" name="Freeform 640"/>
            <p:cNvSpPr>
              <a:spLocks noEditPoints="1"/>
            </p:cNvSpPr>
            <p:nvPr/>
          </p:nvSpPr>
          <p:spPr bwMode="gray">
            <a:xfrm>
              <a:off x="6037132" y="2363501"/>
              <a:ext cx="277579" cy="27676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0" name="Group 279"/>
          <p:cNvGrpSpPr/>
          <p:nvPr/>
        </p:nvGrpSpPr>
        <p:grpSpPr>
          <a:xfrm>
            <a:off x="6338290" y="1625470"/>
            <a:ext cx="276766" cy="276766"/>
            <a:chOff x="6391468" y="2299761"/>
            <a:chExt cx="276766" cy="276766"/>
          </a:xfrm>
        </p:grpSpPr>
        <p:sp>
          <p:nvSpPr>
            <p:cNvPr id="241" name="Freeform 689"/>
            <p:cNvSpPr>
              <a:spLocks noEditPoints="1"/>
            </p:cNvSpPr>
            <p:nvPr/>
          </p:nvSpPr>
          <p:spPr bwMode="gray">
            <a:xfrm>
              <a:off x="6391468" y="2299761"/>
              <a:ext cx="276766" cy="27676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42" name="Freeform 690"/>
            <p:cNvSpPr>
              <a:spLocks noEditPoints="1"/>
            </p:cNvSpPr>
            <p:nvPr/>
          </p:nvSpPr>
          <p:spPr bwMode="gray">
            <a:xfrm>
              <a:off x="6443565" y="2356742"/>
              <a:ext cx="162804" cy="168502"/>
            </a:xfrm>
            <a:custGeom>
              <a:avLst/>
              <a:gdLst>
                <a:gd name="T0" fmla="*/ 166 w 302"/>
                <a:gd name="T1" fmla="*/ 311 h 311"/>
                <a:gd name="T2" fmla="*/ 158 w 302"/>
                <a:gd name="T3" fmla="*/ 308 h 311"/>
                <a:gd name="T4" fmla="*/ 113 w 302"/>
                <a:gd name="T5" fmla="*/ 263 h 311"/>
                <a:gd name="T6" fmla="*/ 92 w 302"/>
                <a:gd name="T7" fmla="*/ 268 h 311"/>
                <a:gd name="T8" fmla="*/ 55 w 302"/>
                <a:gd name="T9" fmla="*/ 257 h 311"/>
                <a:gd name="T10" fmla="*/ 49 w 302"/>
                <a:gd name="T11" fmla="*/ 198 h 311"/>
                <a:gd name="T12" fmla="*/ 4 w 302"/>
                <a:gd name="T13" fmla="*/ 153 h 311"/>
                <a:gd name="T14" fmla="*/ 2 w 302"/>
                <a:gd name="T15" fmla="*/ 140 h 311"/>
                <a:gd name="T16" fmla="*/ 97 w 302"/>
                <a:gd name="T17" fmla="*/ 95 h 311"/>
                <a:gd name="T18" fmla="*/ 280 w 302"/>
                <a:gd name="T19" fmla="*/ 25 h 311"/>
                <a:gd name="T20" fmla="*/ 287 w 302"/>
                <a:gd name="T21" fmla="*/ 33 h 311"/>
                <a:gd name="T22" fmla="*/ 216 w 302"/>
                <a:gd name="T23" fmla="*/ 216 h 311"/>
                <a:gd name="T24" fmla="*/ 172 w 302"/>
                <a:gd name="T25" fmla="*/ 309 h 311"/>
                <a:gd name="T26" fmla="*/ 166 w 302"/>
                <a:gd name="T27" fmla="*/ 311 h 311"/>
                <a:gd name="T28" fmla="*/ 115 w 302"/>
                <a:gd name="T29" fmla="*/ 239 h 311"/>
                <a:gd name="T30" fmla="*/ 122 w 302"/>
                <a:gd name="T31" fmla="*/ 242 h 311"/>
                <a:gd name="T32" fmla="*/ 167 w 302"/>
                <a:gd name="T33" fmla="*/ 286 h 311"/>
                <a:gd name="T34" fmla="*/ 194 w 302"/>
                <a:gd name="T35" fmla="*/ 216 h 311"/>
                <a:gd name="T36" fmla="*/ 197 w 302"/>
                <a:gd name="T37" fmla="*/ 205 h 311"/>
                <a:gd name="T38" fmla="*/ 267 w 302"/>
                <a:gd name="T39" fmla="*/ 44 h 311"/>
                <a:gd name="T40" fmla="*/ 107 w 302"/>
                <a:gd name="T41" fmla="*/ 114 h 311"/>
                <a:gd name="T42" fmla="*/ 96 w 302"/>
                <a:gd name="T43" fmla="*/ 116 h 311"/>
                <a:gd name="T44" fmla="*/ 25 w 302"/>
                <a:gd name="T45" fmla="*/ 144 h 311"/>
                <a:gd name="T46" fmla="*/ 70 w 302"/>
                <a:gd name="T47" fmla="*/ 189 h 311"/>
                <a:gd name="T48" fmla="*/ 70 w 302"/>
                <a:gd name="T49" fmla="*/ 204 h 311"/>
                <a:gd name="T50" fmla="*/ 70 w 302"/>
                <a:gd name="T51" fmla="*/ 242 h 311"/>
                <a:gd name="T52" fmla="*/ 107 w 302"/>
                <a:gd name="T53" fmla="*/ 242 h 311"/>
                <a:gd name="T54" fmla="*/ 115 w 302"/>
                <a:gd name="T55" fmla="*/ 239 h 311"/>
                <a:gd name="T56" fmla="*/ 145 w 302"/>
                <a:gd name="T57" fmla="*/ 209 h 311"/>
                <a:gd name="T58" fmla="*/ 112 w 302"/>
                <a:gd name="T59" fmla="*/ 196 h 311"/>
                <a:gd name="T60" fmla="*/ 112 w 302"/>
                <a:gd name="T61" fmla="*/ 131 h 311"/>
                <a:gd name="T62" fmla="*/ 145 w 302"/>
                <a:gd name="T63" fmla="*/ 117 h 311"/>
                <a:gd name="T64" fmla="*/ 177 w 302"/>
                <a:gd name="T65" fmla="*/ 131 h 311"/>
                <a:gd name="T66" fmla="*/ 177 w 302"/>
                <a:gd name="T67" fmla="*/ 196 h 311"/>
                <a:gd name="T68" fmla="*/ 177 w 302"/>
                <a:gd name="T69" fmla="*/ 196 h 311"/>
                <a:gd name="T70" fmla="*/ 145 w 302"/>
                <a:gd name="T71" fmla="*/ 209 h 311"/>
                <a:gd name="T72" fmla="*/ 145 w 302"/>
                <a:gd name="T73" fmla="*/ 139 h 311"/>
                <a:gd name="T74" fmla="*/ 128 w 302"/>
                <a:gd name="T75" fmla="*/ 146 h 311"/>
                <a:gd name="T76" fmla="*/ 128 w 302"/>
                <a:gd name="T77" fmla="*/ 181 h 311"/>
                <a:gd name="T78" fmla="*/ 162 w 302"/>
                <a:gd name="T79" fmla="*/ 181 h 311"/>
                <a:gd name="T80" fmla="*/ 162 w 302"/>
                <a:gd name="T81" fmla="*/ 181 h 311"/>
                <a:gd name="T82" fmla="*/ 162 w 302"/>
                <a:gd name="T83" fmla="*/ 146 h 311"/>
                <a:gd name="T84" fmla="*/ 145 w 302"/>
                <a:gd name="T85" fmla="*/ 139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2" h="311">
                  <a:moveTo>
                    <a:pt x="166" y="311"/>
                  </a:moveTo>
                  <a:cubicBezTo>
                    <a:pt x="163" y="311"/>
                    <a:pt x="160" y="310"/>
                    <a:pt x="158" y="308"/>
                  </a:cubicBezTo>
                  <a:cubicBezTo>
                    <a:pt x="113" y="263"/>
                    <a:pt x="113" y="263"/>
                    <a:pt x="113" y="263"/>
                  </a:cubicBezTo>
                  <a:cubicBezTo>
                    <a:pt x="107" y="266"/>
                    <a:pt x="100" y="268"/>
                    <a:pt x="92" y="268"/>
                  </a:cubicBezTo>
                  <a:cubicBezTo>
                    <a:pt x="77" y="270"/>
                    <a:pt x="63" y="266"/>
                    <a:pt x="55" y="257"/>
                  </a:cubicBezTo>
                  <a:cubicBezTo>
                    <a:pt x="39" y="242"/>
                    <a:pt x="41" y="214"/>
                    <a:pt x="49" y="198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0" y="150"/>
                    <a:pt x="0" y="145"/>
                    <a:pt x="2" y="140"/>
                  </a:cubicBezTo>
                  <a:cubicBezTo>
                    <a:pt x="35" y="87"/>
                    <a:pt x="79" y="91"/>
                    <a:pt x="97" y="95"/>
                  </a:cubicBezTo>
                  <a:cubicBezTo>
                    <a:pt x="194" y="0"/>
                    <a:pt x="276" y="24"/>
                    <a:pt x="280" y="25"/>
                  </a:cubicBezTo>
                  <a:cubicBezTo>
                    <a:pt x="284" y="26"/>
                    <a:pt x="286" y="29"/>
                    <a:pt x="287" y="33"/>
                  </a:cubicBezTo>
                  <a:cubicBezTo>
                    <a:pt x="288" y="37"/>
                    <a:pt x="302" y="127"/>
                    <a:pt x="216" y="216"/>
                  </a:cubicBezTo>
                  <a:cubicBezTo>
                    <a:pt x="219" y="232"/>
                    <a:pt x="220" y="273"/>
                    <a:pt x="172" y="309"/>
                  </a:cubicBezTo>
                  <a:cubicBezTo>
                    <a:pt x="170" y="310"/>
                    <a:pt x="168" y="311"/>
                    <a:pt x="166" y="311"/>
                  </a:cubicBezTo>
                  <a:close/>
                  <a:moveTo>
                    <a:pt x="115" y="239"/>
                  </a:moveTo>
                  <a:cubicBezTo>
                    <a:pt x="118" y="239"/>
                    <a:pt x="120" y="240"/>
                    <a:pt x="122" y="242"/>
                  </a:cubicBezTo>
                  <a:cubicBezTo>
                    <a:pt x="167" y="286"/>
                    <a:pt x="167" y="286"/>
                    <a:pt x="167" y="286"/>
                  </a:cubicBezTo>
                  <a:cubicBezTo>
                    <a:pt x="206" y="252"/>
                    <a:pt x="195" y="216"/>
                    <a:pt x="194" y="216"/>
                  </a:cubicBezTo>
                  <a:cubicBezTo>
                    <a:pt x="193" y="212"/>
                    <a:pt x="194" y="208"/>
                    <a:pt x="197" y="205"/>
                  </a:cubicBezTo>
                  <a:cubicBezTo>
                    <a:pt x="266" y="136"/>
                    <a:pt x="268" y="66"/>
                    <a:pt x="267" y="44"/>
                  </a:cubicBezTo>
                  <a:cubicBezTo>
                    <a:pt x="246" y="41"/>
                    <a:pt x="183" y="39"/>
                    <a:pt x="107" y="114"/>
                  </a:cubicBezTo>
                  <a:cubicBezTo>
                    <a:pt x="104" y="117"/>
                    <a:pt x="100" y="118"/>
                    <a:pt x="96" y="116"/>
                  </a:cubicBezTo>
                  <a:cubicBezTo>
                    <a:pt x="94" y="116"/>
                    <a:pt x="55" y="102"/>
                    <a:pt x="25" y="144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4" y="193"/>
                    <a:pt x="74" y="200"/>
                    <a:pt x="70" y="204"/>
                  </a:cubicBezTo>
                  <a:cubicBezTo>
                    <a:pt x="66" y="209"/>
                    <a:pt x="60" y="232"/>
                    <a:pt x="70" y="242"/>
                  </a:cubicBezTo>
                  <a:cubicBezTo>
                    <a:pt x="79" y="252"/>
                    <a:pt x="103" y="246"/>
                    <a:pt x="107" y="242"/>
                  </a:cubicBezTo>
                  <a:cubicBezTo>
                    <a:pt x="109" y="240"/>
                    <a:pt x="112" y="239"/>
                    <a:pt x="115" y="239"/>
                  </a:cubicBezTo>
                  <a:close/>
                  <a:moveTo>
                    <a:pt x="145" y="209"/>
                  </a:moveTo>
                  <a:cubicBezTo>
                    <a:pt x="133" y="209"/>
                    <a:pt x="121" y="205"/>
                    <a:pt x="112" y="196"/>
                  </a:cubicBezTo>
                  <a:cubicBezTo>
                    <a:pt x="95" y="178"/>
                    <a:pt x="95" y="149"/>
                    <a:pt x="112" y="131"/>
                  </a:cubicBezTo>
                  <a:cubicBezTo>
                    <a:pt x="121" y="122"/>
                    <a:pt x="133" y="117"/>
                    <a:pt x="145" y="117"/>
                  </a:cubicBezTo>
                  <a:cubicBezTo>
                    <a:pt x="157" y="117"/>
                    <a:pt x="169" y="122"/>
                    <a:pt x="177" y="131"/>
                  </a:cubicBezTo>
                  <a:cubicBezTo>
                    <a:pt x="195" y="149"/>
                    <a:pt x="195" y="178"/>
                    <a:pt x="177" y="196"/>
                  </a:cubicBezTo>
                  <a:cubicBezTo>
                    <a:pt x="177" y="196"/>
                    <a:pt x="177" y="196"/>
                    <a:pt x="177" y="196"/>
                  </a:cubicBezTo>
                  <a:cubicBezTo>
                    <a:pt x="168" y="205"/>
                    <a:pt x="157" y="209"/>
                    <a:pt x="145" y="209"/>
                  </a:cubicBezTo>
                  <a:close/>
                  <a:moveTo>
                    <a:pt x="145" y="139"/>
                  </a:moveTo>
                  <a:cubicBezTo>
                    <a:pt x="138" y="139"/>
                    <a:pt x="132" y="141"/>
                    <a:pt x="128" y="146"/>
                  </a:cubicBezTo>
                  <a:cubicBezTo>
                    <a:pt x="118" y="156"/>
                    <a:pt x="118" y="171"/>
                    <a:pt x="128" y="181"/>
                  </a:cubicBezTo>
                  <a:cubicBezTo>
                    <a:pt x="137" y="190"/>
                    <a:pt x="153" y="190"/>
                    <a:pt x="162" y="181"/>
                  </a:cubicBezTo>
                  <a:cubicBezTo>
                    <a:pt x="162" y="181"/>
                    <a:pt x="162" y="181"/>
                    <a:pt x="162" y="181"/>
                  </a:cubicBezTo>
                  <a:cubicBezTo>
                    <a:pt x="172" y="171"/>
                    <a:pt x="172" y="156"/>
                    <a:pt x="162" y="146"/>
                  </a:cubicBezTo>
                  <a:cubicBezTo>
                    <a:pt x="158" y="141"/>
                    <a:pt x="151" y="139"/>
                    <a:pt x="145" y="139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1" name="Group 280"/>
          <p:cNvGrpSpPr/>
          <p:nvPr/>
        </p:nvGrpSpPr>
        <p:grpSpPr>
          <a:xfrm>
            <a:off x="6719641" y="1625470"/>
            <a:ext cx="277257" cy="277257"/>
            <a:chOff x="6805413" y="2372863"/>
            <a:chExt cx="277257" cy="277257"/>
          </a:xfrm>
        </p:grpSpPr>
        <p:sp>
          <p:nvSpPr>
            <p:cNvPr id="244" name="Freeform 267"/>
            <p:cNvSpPr>
              <a:spLocks noEditPoints="1"/>
            </p:cNvSpPr>
            <p:nvPr/>
          </p:nvSpPr>
          <p:spPr bwMode="gray">
            <a:xfrm>
              <a:off x="6805413" y="2372863"/>
              <a:ext cx="277257" cy="277257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45" name="Freeform 268"/>
            <p:cNvSpPr>
              <a:spLocks noEditPoints="1"/>
            </p:cNvSpPr>
            <p:nvPr/>
          </p:nvSpPr>
          <p:spPr bwMode="gray">
            <a:xfrm>
              <a:off x="6862495" y="2440546"/>
              <a:ext cx="159831" cy="128027"/>
            </a:xfrm>
            <a:custGeom>
              <a:avLst/>
              <a:gdLst>
                <a:gd name="T0" fmla="*/ 75 w 295"/>
                <a:gd name="T1" fmla="*/ 163 h 237"/>
                <a:gd name="T2" fmla="*/ 118 w 295"/>
                <a:gd name="T3" fmla="*/ 120 h 237"/>
                <a:gd name="T4" fmla="*/ 75 w 295"/>
                <a:gd name="T5" fmla="*/ 77 h 237"/>
                <a:gd name="T6" fmla="*/ 32 w 295"/>
                <a:gd name="T7" fmla="*/ 120 h 237"/>
                <a:gd name="T8" fmla="*/ 75 w 295"/>
                <a:gd name="T9" fmla="*/ 163 h 237"/>
                <a:gd name="T10" fmla="*/ 75 w 295"/>
                <a:gd name="T11" fmla="*/ 99 h 237"/>
                <a:gd name="T12" fmla="*/ 96 w 295"/>
                <a:gd name="T13" fmla="*/ 120 h 237"/>
                <a:gd name="T14" fmla="*/ 75 w 295"/>
                <a:gd name="T15" fmla="*/ 141 h 237"/>
                <a:gd name="T16" fmla="*/ 54 w 295"/>
                <a:gd name="T17" fmla="*/ 120 h 237"/>
                <a:gd name="T18" fmla="*/ 75 w 295"/>
                <a:gd name="T19" fmla="*/ 99 h 237"/>
                <a:gd name="T20" fmla="*/ 171 w 295"/>
                <a:gd name="T21" fmla="*/ 90 h 237"/>
                <a:gd name="T22" fmla="*/ 182 w 295"/>
                <a:gd name="T23" fmla="*/ 119 h 237"/>
                <a:gd name="T24" fmla="*/ 171 w 295"/>
                <a:gd name="T25" fmla="*/ 148 h 237"/>
                <a:gd name="T26" fmla="*/ 163 w 295"/>
                <a:gd name="T27" fmla="*/ 151 h 237"/>
                <a:gd name="T28" fmla="*/ 156 w 295"/>
                <a:gd name="T29" fmla="*/ 149 h 237"/>
                <a:gd name="T30" fmla="*/ 155 w 295"/>
                <a:gd name="T31" fmla="*/ 133 h 237"/>
                <a:gd name="T32" fmla="*/ 161 w 295"/>
                <a:gd name="T33" fmla="*/ 119 h 237"/>
                <a:gd name="T34" fmla="*/ 155 w 295"/>
                <a:gd name="T35" fmla="*/ 105 h 237"/>
                <a:gd name="T36" fmla="*/ 156 w 295"/>
                <a:gd name="T37" fmla="*/ 90 h 237"/>
                <a:gd name="T38" fmla="*/ 171 w 295"/>
                <a:gd name="T39" fmla="*/ 90 h 237"/>
                <a:gd name="T40" fmla="*/ 239 w 295"/>
                <a:gd name="T41" fmla="*/ 119 h 237"/>
                <a:gd name="T42" fmla="*/ 204 w 295"/>
                <a:gd name="T43" fmla="*/ 192 h 237"/>
                <a:gd name="T44" fmla="*/ 197 w 295"/>
                <a:gd name="T45" fmla="*/ 194 h 237"/>
                <a:gd name="T46" fmla="*/ 189 w 295"/>
                <a:gd name="T47" fmla="*/ 191 h 237"/>
                <a:gd name="T48" fmla="*/ 190 w 295"/>
                <a:gd name="T49" fmla="*/ 176 h 237"/>
                <a:gd name="T50" fmla="*/ 217 w 295"/>
                <a:gd name="T51" fmla="*/ 119 h 237"/>
                <a:gd name="T52" fmla="*/ 190 w 295"/>
                <a:gd name="T53" fmla="*/ 63 h 237"/>
                <a:gd name="T54" fmla="*/ 189 w 295"/>
                <a:gd name="T55" fmla="*/ 48 h 237"/>
                <a:gd name="T56" fmla="*/ 204 w 295"/>
                <a:gd name="T57" fmla="*/ 47 h 237"/>
                <a:gd name="T58" fmla="*/ 239 w 295"/>
                <a:gd name="T59" fmla="*/ 119 h 237"/>
                <a:gd name="T60" fmla="*/ 295 w 295"/>
                <a:gd name="T61" fmla="*/ 119 h 237"/>
                <a:gd name="T62" fmla="*/ 238 w 295"/>
                <a:gd name="T63" fmla="*/ 235 h 237"/>
                <a:gd name="T64" fmla="*/ 231 w 295"/>
                <a:gd name="T65" fmla="*/ 237 h 237"/>
                <a:gd name="T66" fmla="*/ 223 w 295"/>
                <a:gd name="T67" fmla="*/ 233 h 237"/>
                <a:gd name="T68" fmla="*/ 225 w 295"/>
                <a:gd name="T69" fmla="*/ 218 h 237"/>
                <a:gd name="T70" fmla="*/ 274 w 295"/>
                <a:gd name="T71" fmla="*/ 119 h 237"/>
                <a:gd name="T72" fmla="*/ 225 w 295"/>
                <a:gd name="T73" fmla="*/ 20 h 237"/>
                <a:gd name="T74" fmla="*/ 223 w 295"/>
                <a:gd name="T75" fmla="*/ 5 h 237"/>
                <a:gd name="T76" fmla="*/ 238 w 295"/>
                <a:gd name="T77" fmla="*/ 3 h 237"/>
                <a:gd name="T78" fmla="*/ 295 w 295"/>
                <a:gd name="T79" fmla="*/ 119 h 237"/>
                <a:gd name="T80" fmla="*/ 150 w 295"/>
                <a:gd name="T81" fmla="*/ 195 h 237"/>
                <a:gd name="T82" fmla="*/ 150 w 295"/>
                <a:gd name="T83" fmla="*/ 227 h 237"/>
                <a:gd name="T84" fmla="*/ 139 w 295"/>
                <a:gd name="T85" fmla="*/ 237 h 237"/>
                <a:gd name="T86" fmla="*/ 128 w 295"/>
                <a:gd name="T87" fmla="*/ 227 h 237"/>
                <a:gd name="T88" fmla="*/ 128 w 295"/>
                <a:gd name="T89" fmla="*/ 205 h 237"/>
                <a:gd name="T90" fmla="*/ 22 w 295"/>
                <a:gd name="T91" fmla="*/ 205 h 237"/>
                <a:gd name="T92" fmla="*/ 22 w 295"/>
                <a:gd name="T93" fmla="*/ 227 h 237"/>
                <a:gd name="T94" fmla="*/ 11 w 295"/>
                <a:gd name="T95" fmla="*/ 237 h 237"/>
                <a:gd name="T96" fmla="*/ 0 w 295"/>
                <a:gd name="T97" fmla="*/ 227 h 237"/>
                <a:gd name="T98" fmla="*/ 0 w 295"/>
                <a:gd name="T99" fmla="*/ 195 h 237"/>
                <a:gd name="T100" fmla="*/ 11 w 295"/>
                <a:gd name="T101" fmla="*/ 184 h 237"/>
                <a:gd name="T102" fmla="*/ 139 w 295"/>
                <a:gd name="T103" fmla="*/ 184 h 237"/>
                <a:gd name="T104" fmla="*/ 150 w 295"/>
                <a:gd name="T105" fmla="*/ 195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5" h="237">
                  <a:moveTo>
                    <a:pt x="75" y="163"/>
                  </a:moveTo>
                  <a:cubicBezTo>
                    <a:pt x="99" y="163"/>
                    <a:pt x="118" y="144"/>
                    <a:pt x="118" y="120"/>
                  </a:cubicBezTo>
                  <a:cubicBezTo>
                    <a:pt x="118" y="96"/>
                    <a:pt x="99" y="77"/>
                    <a:pt x="75" y="77"/>
                  </a:cubicBezTo>
                  <a:cubicBezTo>
                    <a:pt x="51" y="77"/>
                    <a:pt x="32" y="96"/>
                    <a:pt x="32" y="120"/>
                  </a:cubicBezTo>
                  <a:cubicBezTo>
                    <a:pt x="32" y="144"/>
                    <a:pt x="51" y="163"/>
                    <a:pt x="75" y="163"/>
                  </a:cubicBezTo>
                  <a:close/>
                  <a:moveTo>
                    <a:pt x="75" y="99"/>
                  </a:moveTo>
                  <a:cubicBezTo>
                    <a:pt x="87" y="99"/>
                    <a:pt x="96" y="108"/>
                    <a:pt x="96" y="120"/>
                  </a:cubicBezTo>
                  <a:cubicBezTo>
                    <a:pt x="96" y="132"/>
                    <a:pt x="87" y="141"/>
                    <a:pt x="75" y="141"/>
                  </a:cubicBezTo>
                  <a:cubicBezTo>
                    <a:pt x="63" y="141"/>
                    <a:pt x="54" y="132"/>
                    <a:pt x="54" y="120"/>
                  </a:cubicBezTo>
                  <a:cubicBezTo>
                    <a:pt x="54" y="108"/>
                    <a:pt x="63" y="99"/>
                    <a:pt x="75" y="99"/>
                  </a:cubicBezTo>
                  <a:close/>
                  <a:moveTo>
                    <a:pt x="171" y="90"/>
                  </a:moveTo>
                  <a:cubicBezTo>
                    <a:pt x="178" y="98"/>
                    <a:pt x="182" y="109"/>
                    <a:pt x="182" y="119"/>
                  </a:cubicBezTo>
                  <a:cubicBezTo>
                    <a:pt x="182" y="130"/>
                    <a:pt x="178" y="140"/>
                    <a:pt x="171" y="148"/>
                  </a:cubicBezTo>
                  <a:cubicBezTo>
                    <a:pt x="169" y="150"/>
                    <a:pt x="166" y="151"/>
                    <a:pt x="163" y="151"/>
                  </a:cubicBezTo>
                  <a:cubicBezTo>
                    <a:pt x="160" y="151"/>
                    <a:pt x="158" y="150"/>
                    <a:pt x="156" y="149"/>
                  </a:cubicBezTo>
                  <a:cubicBezTo>
                    <a:pt x="151" y="144"/>
                    <a:pt x="151" y="138"/>
                    <a:pt x="155" y="133"/>
                  </a:cubicBezTo>
                  <a:cubicBezTo>
                    <a:pt x="159" y="130"/>
                    <a:pt x="161" y="124"/>
                    <a:pt x="161" y="119"/>
                  </a:cubicBezTo>
                  <a:cubicBezTo>
                    <a:pt x="161" y="114"/>
                    <a:pt x="159" y="109"/>
                    <a:pt x="155" y="105"/>
                  </a:cubicBezTo>
                  <a:cubicBezTo>
                    <a:pt x="151" y="101"/>
                    <a:pt x="151" y="94"/>
                    <a:pt x="156" y="90"/>
                  </a:cubicBezTo>
                  <a:cubicBezTo>
                    <a:pt x="160" y="86"/>
                    <a:pt x="167" y="86"/>
                    <a:pt x="171" y="90"/>
                  </a:cubicBezTo>
                  <a:close/>
                  <a:moveTo>
                    <a:pt x="239" y="119"/>
                  </a:moveTo>
                  <a:cubicBezTo>
                    <a:pt x="239" y="147"/>
                    <a:pt x="226" y="174"/>
                    <a:pt x="204" y="192"/>
                  </a:cubicBezTo>
                  <a:cubicBezTo>
                    <a:pt x="202" y="194"/>
                    <a:pt x="200" y="194"/>
                    <a:pt x="197" y="194"/>
                  </a:cubicBezTo>
                  <a:cubicBezTo>
                    <a:pt x="194" y="194"/>
                    <a:pt x="191" y="193"/>
                    <a:pt x="189" y="191"/>
                  </a:cubicBezTo>
                  <a:cubicBezTo>
                    <a:pt x="185" y="186"/>
                    <a:pt x="186" y="179"/>
                    <a:pt x="190" y="176"/>
                  </a:cubicBezTo>
                  <a:cubicBezTo>
                    <a:pt x="207" y="161"/>
                    <a:pt x="217" y="141"/>
                    <a:pt x="217" y="119"/>
                  </a:cubicBezTo>
                  <a:cubicBezTo>
                    <a:pt x="217" y="98"/>
                    <a:pt x="207" y="77"/>
                    <a:pt x="190" y="63"/>
                  </a:cubicBezTo>
                  <a:cubicBezTo>
                    <a:pt x="186" y="59"/>
                    <a:pt x="185" y="52"/>
                    <a:pt x="189" y="48"/>
                  </a:cubicBezTo>
                  <a:cubicBezTo>
                    <a:pt x="193" y="43"/>
                    <a:pt x="200" y="43"/>
                    <a:pt x="204" y="47"/>
                  </a:cubicBezTo>
                  <a:cubicBezTo>
                    <a:pt x="226" y="65"/>
                    <a:pt x="239" y="91"/>
                    <a:pt x="239" y="119"/>
                  </a:cubicBezTo>
                  <a:close/>
                  <a:moveTo>
                    <a:pt x="295" y="119"/>
                  </a:moveTo>
                  <a:cubicBezTo>
                    <a:pt x="295" y="164"/>
                    <a:pt x="274" y="206"/>
                    <a:pt x="238" y="235"/>
                  </a:cubicBezTo>
                  <a:cubicBezTo>
                    <a:pt x="236" y="237"/>
                    <a:pt x="234" y="237"/>
                    <a:pt x="231" y="237"/>
                  </a:cubicBezTo>
                  <a:cubicBezTo>
                    <a:pt x="228" y="237"/>
                    <a:pt x="225" y="236"/>
                    <a:pt x="223" y="233"/>
                  </a:cubicBezTo>
                  <a:cubicBezTo>
                    <a:pt x="219" y="229"/>
                    <a:pt x="220" y="222"/>
                    <a:pt x="225" y="218"/>
                  </a:cubicBezTo>
                  <a:cubicBezTo>
                    <a:pt x="256" y="194"/>
                    <a:pt x="274" y="158"/>
                    <a:pt x="274" y="119"/>
                  </a:cubicBezTo>
                  <a:cubicBezTo>
                    <a:pt x="274" y="81"/>
                    <a:pt x="256" y="45"/>
                    <a:pt x="225" y="20"/>
                  </a:cubicBezTo>
                  <a:cubicBezTo>
                    <a:pt x="220" y="17"/>
                    <a:pt x="219" y="10"/>
                    <a:pt x="223" y="5"/>
                  </a:cubicBezTo>
                  <a:cubicBezTo>
                    <a:pt x="227" y="1"/>
                    <a:pt x="233" y="0"/>
                    <a:pt x="238" y="3"/>
                  </a:cubicBezTo>
                  <a:cubicBezTo>
                    <a:pt x="274" y="32"/>
                    <a:pt x="295" y="74"/>
                    <a:pt x="295" y="119"/>
                  </a:cubicBezTo>
                  <a:close/>
                  <a:moveTo>
                    <a:pt x="150" y="195"/>
                  </a:moveTo>
                  <a:cubicBezTo>
                    <a:pt x="150" y="227"/>
                    <a:pt x="150" y="227"/>
                    <a:pt x="150" y="227"/>
                  </a:cubicBezTo>
                  <a:cubicBezTo>
                    <a:pt x="150" y="233"/>
                    <a:pt x="145" y="237"/>
                    <a:pt x="139" y="237"/>
                  </a:cubicBezTo>
                  <a:cubicBezTo>
                    <a:pt x="133" y="237"/>
                    <a:pt x="128" y="233"/>
                    <a:pt x="128" y="227"/>
                  </a:cubicBezTo>
                  <a:cubicBezTo>
                    <a:pt x="128" y="205"/>
                    <a:pt x="128" y="205"/>
                    <a:pt x="128" y="205"/>
                  </a:cubicBezTo>
                  <a:cubicBezTo>
                    <a:pt x="22" y="205"/>
                    <a:pt x="22" y="205"/>
                    <a:pt x="22" y="205"/>
                  </a:cubicBezTo>
                  <a:cubicBezTo>
                    <a:pt x="22" y="227"/>
                    <a:pt x="22" y="227"/>
                    <a:pt x="22" y="227"/>
                  </a:cubicBezTo>
                  <a:cubicBezTo>
                    <a:pt x="22" y="233"/>
                    <a:pt x="17" y="237"/>
                    <a:pt x="11" y="237"/>
                  </a:cubicBezTo>
                  <a:cubicBezTo>
                    <a:pt x="5" y="237"/>
                    <a:pt x="0" y="233"/>
                    <a:pt x="0" y="227"/>
                  </a:cubicBezTo>
                  <a:cubicBezTo>
                    <a:pt x="0" y="195"/>
                    <a:pt x="0" y="195"/>
                    <a:pt x="0" y="195"/>
                  </a:cubicBezTo>
                  <a:cubicBezTo>
                    <a:pt x="0" y="189"/>
                    <a:pt x="5" y="184"/>
                    <a:pt x="11" y="184"/>
                  </a:cubicBezTo>
                  <a:cubicBezTo>
                    <a:pt x="139" y="184"/>
                    <a:pt x="139" y="184"/>
                    <a:pt x="139" y="184"/>
                  </a:cubicBezTo>
                  <a:cubicBezTo>
                    <a:pt x="145" y="184"/>
                    <a:pt x="150" y="189"/>
                    <a:pt x="150" y="195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2" name="Group 281"/>
          <p:cNvGrpSpPr/>
          <p:nvPr/>
        </p:nvGrpSpPr>
        <p:grpSpPr>
          <a:xfrm>
            <a:off x="7101483" y="1625470"/>
            <a:ext cx="275281" cy="275281"/>
            <a:chOff x="7147839" y="2323295"/>
            <a:chExt cx="275281" cy="275281"/>
          </a:xfrm>
        </p:grpSpPr>
        <p:sp>
          <p:nvSpPr>
            <p:cNvPr id="247" name="Freeform 588"/>
            <p:cNvSpPr>
              <a:spLocks/>
            </p:cNvSpPr>
            <p:nvPr/>
          </p:nvSpPr>
          <p:spPr bwMode="gray">
            <a:xfrm>
              <a:off x="7199657" y="2397783"/>
              <a:ext cx="171646" cy="126305"/>
            </a:xfrm>
            <a:custGeom>
              <a:avLst/>
              <a:gdLst>
                <a:gd name="T0" fmla="*/ 309 w 320"/>
                <a:gd name="T1" fmla="*/ 214 h 235"/>
                <a:gd name="T2" fmla="*/ 21 w 320"/>
                <a:gd name="T3" fmla="*/ 214 h 235"/>
                <a:gd name="T4" fmla="*/ 21 w 320"/>
                <a:gd name="T5" fmla="*/ 11 h 235"/>
                <a:gd name="T6" fmla="*/ 10 w 320"/>
                <a:gd name="T7" fmla="*/ 0 h 235"/>
                <a:gd name="T8" fmla="*/ 0 w 320"/>
                <a:gd name="T9" fmla="*/ 11 h 235"/>
                <a:gd name="T10" fmla="*/ 0 w 320"/>
                <a:gd name="T11" fmla="*/ 224 h 235"/>
                <a:gd name="T12" fmla="*/ 10 w 320"/>
                <a:gd name="T13" fmla="*/ 235 h 235"/>
                <a:gd name="T14" fmla="*/ 309 w 320"/>
                <a:gd name="T15" fmla="*/ 235 h 235"/>
                <a:gd name="T16" fmla="*/ 320 w 320"/>
                <a:gd name="T17" fmla="*/ 224 h 235"/>
                <a:gd name="T18" fmla="*/ 309 w 320"/>
                <a:gd name="T19" fmla="*/ 21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0" h="235">
                  <a:moveTo>
                    <a:pt x="309" y="214"/>
                  </a:moveTo>
                  <a:cubicBezTo>
                    <a:pt x="21" y="214"/>
                    <a:pt x="21" y="214"/>
                    <a:pt x="21" y="214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5"/>
                    <a:pt x="16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30"/>
                    <a:pt x="4" y="235"/>
                    <a:pt x="10" y="235"/>
                  </a:cubicBezTo>
                  <a:cubicBezTo>
                    <a:pt x="309" y="235"/>
                    <a:pt x="309" y="235"/>
                    <a:pt x="309" y="235"/>
                  </a:cubicBezTo>
                  <a:cubicBezTo>
                    <a:pt x="315" y="235"/>
                    <a:pt x="320" y="230"/>
                    <a:pt x="320" y="224"/>
                  </a:cubicBezTo>
                  <a:cubicBezTo>
                    <a:pt x="320" y="218"/>
                    <a:pt x="315" y="214"/>
                    <a:pt x="309" y="214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248" name="Freeform 589"/>
            <p:cNvSpPr>
              <a:spLocks/>
            </p:cNvSpPr>
            <p:nvPr/>
          </p:nvSpPr>
          <p:spPr bwMode="gray">
            <a:xfrm>
              <a:off x="7221517" y="2409118"/>
              <a:ext cx="150595" cy="80155"/>
            </a:xfrm>
            <a:custGeom>
              <a:avLst/>
              <a:gdLst>
                <a:gd name="T0" fmla="*/ 12 w 280"/>
                <a:gd name="T1" fmla="*/ 150 h 150"/>
                <a:gd name="T2" fmla="*/ 20 w 280"/>
                <a:gd name="T3" fmla="*/ 147 h 150"/>
                <a:gd name="T4" fmla="*/ 87 w 280"/>
                <a:gd name="T5" fmla="*/ 80 h 150"/>
                <a:gd name="T6" fmla="*/ 143 w 280"/>
                <a:gd name="T7" fmla="*/ 136 h 150"/>
                <a:gd name="T8" fmla="*/ 158 w 280"/>
                <a:gd name="T9" fmla="*/ 136 h 150"/>
                <a:gd name="T10" fmla="*/ 276 w 280"/>
                <a:gd name="T11" fmla="*/ 19 h 150"/>
                <a:gd name="T12" fmla="*/ 276 w 280"/>
                <a:gd name="T13" fmla="*/ 4 h 150"/>
                <a:gd name="T14" fmla="*/ 260 w 280"/>
                <a:gd name="T15" fmla="*/ 4 h 150"/>
                <a:gd name="T16" fmla="*/ 151 w 280"/>
                <a:gd name="T17" fmla="*/ 114 h 150"/>
                <a:gd name="T18" fmla="*/ 94 w 280"/>
                <a:gd name="T19" fmla="*/ 57 h 150"/>
                <a:gd name="T20" fmla="*/ 79 w 280"/>
                <a:gd name="T21" fmla="*/ 57 h 150"/>
                <a:gd name="T22" fmla="*/ 4 w 280"/>
                <a:gd name="T23" fmla="*/ 132 h 150"/>
                <a:gd name="T24" fmla="*/ 4 w 280"/>
                <a:gd name="T25" fmla="*/ 147 h 150"/>
                <a:gd name="T26" fmla="*/ 12 w 280"/>
                <a:gd name="T27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0" h="150">
                  <a:moveTo>
                    <a:pt x="12" y="150"/>
                  </a:moveTo>
                  <a:cubicBezTo>
                    <a:pt x="15" y="150"/>
                    <a:pt x="17" y="149"/>
                    <a:pt x="20" y="147"/>
                  </a:cubicBezTo>
                  <a:cubicBezTo>
                    <a:pt x="87" y="80"/>
                    <a:pt x="87" y="80"/>
                    <a:pt x="87" y="80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7" y="140"/>
                    <a:pt x="154" y="140"/>
                    <a:pt x="158" y="136"/>
                  </a:cubicBezTo>
                  <a:cubicBezTo>
                    <a:pt x="276" y="19"/>
                    <a:pt x="276" y="19"/>
                    <a:pt x="276" y="19"/>
                  </a:cubicBezTo>
                  <a:cubicBezTo>
                    <a:pt x="280" y="15"/>
                    <a:pt x="280" y="8"/>
                    <a:pt x="276" y="4"/>
                  </a:cubicBezTo>
                  <a:cubicBezTo>
                    <a:pt x="271" y="0"/>
                    <a:pt x="265" y="0"/>
                    <a:pt x="260" y="4"/>
                  </a:cubicBezTo>
                  <a:cubicBezTo>
                    <a:pt x="151" y="114"/>
                    <a:pt x="151" y="114"/>
                    <a:pt x="151" y="114"/>
                  </a:cubicBezTo>
                  <a:cubicBezTo>
                    <a:pt x="94" y="57"/>
                    <a:pt x="94" y="57"/>
                    <a:pt x="94" y="57"/>
                  </a:cubicBezTo>
                  <a:cubicBezTo>
                    <a:pt x="90" y="53"/>
                    <a:pt x="83" y="53"/>
                    <a:pt x="79" y="57"/>
                  </a:cubicBezTo>
                  <a:cubicBezTo>
                    <a:pt x="4" y="132"/>
                    <a:pt x="4" y="132"/>
                    <a:pt x="4" y="132"/>
                  </a:cubicBezTo>
                  <a:cubicBezTo>
                    <a:pt x="0" y="136"/>
                    <a:pt x="0" y="143"/>
                    <a:pt x="4" y="147"/>
                  </a:cubicBezTo>
                  <a:cubicBezTo>
                    <a:pt x="7" y="149"/>
                    <a:pt x="9" y="150"/>
                    <a:pt x="12" y="15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249" name="Freeform 590"/>
            <p:cNvSpPr>
              <a:spLocks noEditPoints="1"/>
            </p:cNvSpPr>
            <p:nvPr/>
          </p:nvSpPr>
          <p:spPr bwMode="gray">
            <a:xfrm>
              <a:off x="7147839" y="2323295"/>
              <a:ext cx="275281" cy="27528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3" name="Group 282"/>
          <p:cNvGrpSpPr/>
          <p:nvPr/>
        </p:nvGrpSpPr>
        <p:grpSpPr>
          <a:xfrm>
            <a:off x="7481349" y="1625470"/>
            <a:ext cx="275986" cy="276798"/>
            <a:chOff x="7506014" y="2319158"/>
            <a:chExt cx="275986" cy="276798"/>
          </a:xfrm>
        </p:grpSpPr>
        <p:sp>
          <p:nvSpPr>
            <p:cNvPr id="251" name="Freeform 250"/>
            <p:cNvSpPr>
              <a:spLocks noEditPoints="1"/>
            </p:cNvSpPr>
            <p:nvPr/>
          </p:nvSpPr>
          <p:spPr bwMode="gray">
            <a:xfrm>
              <a:off x="7556341" y="2382472"/>
              <a:ext cx="162345" cy="137993"/>
            </a:xfrm>
            <a:custGeom>
              <a:avLst/>
              <a:gdLst>
                <a:gd name="T0" fmla="*/ 23 w 300"/>
                <a:gd name="T1" fmla="*/ 245 h 256"/>
                <a:gd name="T2" fmla="*/ 2 w 300"/>
                <a:gd name="T3" fmla="*/ 245 h 256"/>
                <a:gd name="T4" fmla="*/ 12 w 300"/>
                <a:gd name="T5" fmla="*/ 213 h 256"/>
                <a:gd name="T6" fmla="*/ 55 w 300"/>
                <a:gd name="T7" fmla="*/ 192 h 256"/>
                <a:gd name="T8" fmla="*/ 44 w 300"/>
                <a:gd name="T9" fmla="*/ 245 h 256"/>
                <a:gd name="T10" fmla="*/ 66 w 300"/>
                <a:gd name="T11" fmla="*/ 245 h 256"/>
                <a:gd name="T12" fmla="*/ 55 w 300"/>
                <a:gd name="T13" fmla="*/ 192 h 256"/>
                <a:gd name="T14" fmla="*/ 87 w 300"/>
                <a:gd name="T15" fmla="*/ 171 h 256"/>
                <a:gd name="T16" fmla="*/ 98 w 300"/>
                <a:gd name="T17" fmla="*/ 256 h 256"/>
                <a:gd name="T18" fmla="*/ 108 w 300"/>
                <a:gd name="T19" fmla="*/ 171 h 256"/>
                <a:gd name="T20" fmla="*/ 140 w 300"/>
                <a:gd name="T21" fmla="*/ 149 h 256"/>
                <a:gd name="T22" fmla="*/ 130 w 300"/>
                <a:gd name="T23" fmla="*/ 245 h 256"/>
                <a:gd name="T24" fmla="*/ 151 w 300"/>
                <a:gd name="T25" fmla="*/ 245 h 256"/>
                <a:gd name="T26" fmla="*/ 140 w 300"/>
                <a:gd name="T27" fmla="*/ 149 h 256"/>
                <a:gd name="T28" fmla="*/ 172 w 300"/>
                <a:gd name="T29" fmla="*/ 160 h 256"/>
                <a:gd name="T30" fmla="*/ 183 w 300"/>
                <a:gd name="T31" fmla="*/ 256 h 256"/>
                <a:gd name="T32" fmla="*/ 194 w 300"/>
                <a:gd name="T33" fmla="*/ 160 h 256"/>
                <a:gd name="T34" fmla="*/ 226 w 300"/>
                <a:gd name="T35" fmla="*/ 117 h 256"/>
                <a:gd name="T36" fmla="*/ 215 w 300"/>
                <a:gd name="T37" fmla="*/ 245 h 256"/>
                <a:gd name="T38" fmla="*/ 236 w 300"/>
                <a:gd name="T39" fmla="*/ 245 h 256"/>
                <a:gd name="T40" fmla="*/ 226 w 300"/>
                <a:gd name="T41" fmla="*/ 117 h 256"/>
                <a:gd name="T42" fmla="*/ 258 w 300"/>
                <a:gd name="T43" fmla="*/ 96 h 256"/>
                <a:gd name="T44" fmla="*/ 268 w 300"/>
                <a:gd name="T45" fmla="*/ 256 h 256"/>
                <a:gd name="T46" fmla="*/ 279 w 300"/>
                <a:gd name="T47" fmla="*/ 96 h 256"/>
                <a:gd name="T48" fmla="*/ 300 w 300"/>
                <a:gd name="T49" fmla="*/ 7 h 256"/>
                <a:gd name="T50" fmla="*/ 290 w 300"/>
                <a:gd name="T51" fmla="*/ 0 h 256"/>
                <a:gd name="T52" fmla="*/ 236 w 300"/>
                <a:gd name="T53" fmla="*/ 11 h 256"/>
                <a:gd name="T54" fmla="*/ 264 w 300"/>
                <a:gd name="T55" fmla="*/ 21 h 256"/>
                <a:gd name="T56" fmla="*/ 98 w 300"/>
                <a:gd name="T57" fmla="*/ 107 h 256"/>
                <a:gd name="T58" fmla="*/ 6 w 300"/>
                <a:gd name="T59" fmla="*/ 173 h 256"/>
                <a:gd name="T60" fmla="*/ 12 w 300"/>
                <a:gd name="T61" fmla="*/ 192 h 256"/>
                <a:gd name="T62" fmla="*/ 101 w 300"/>
                <a:gd name="T63" fmla="*/ 128 h 256"/>
                <a:gd name="T64" fmla="*/ 191 w 300"/>
                <a:gd name="T65" fmla="*/ 125 h 256"/>
                <a:gd name="T66" fmla="*/ 279 w 300"/>
                <a:gd name="T67" fmla="*/ 53 h 256"/>
                <a:gd name="T68" fmla="*/ 300 w 300"/>
                <a:gd name="T69" fmla="*/ 53 h 256"/>
                <a:gd name="T70" fmla="*/ 300 w 300"/>
                <a:gd name="T71" fmla="*/ 7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0" h="256">
                  <a:moveTo>
                    <a:pt x="23" y="224"/>
                  </a:moveTo>
                  <a:cubicBezTo>
                    <a:pt x="23" y="245"/>
                    <a:pt x="23" y="245"/>
                    <a:pt x="23" y="245"/>
                  </a:cubicBezTo>
                  <a:cubicBezTo>
                    <a:pt x="23" y="251"/>
                    <a:pt x="18" y="256"/>
                    <a:pt x="12" y="256"/>
                  </a:cubicBezTo>
                  <a:cubicBezTo>
                    <a:pt x="6" y="256"/>
                    <a:pt x="2" y="251"/>
                    <a:pt x="2" y="245"/>
                  </a:cubicBezTo>
                  <a:cubicBezTo>
                    <a:pt x="2" y="224"/>
                    <a:pt x="2" y="224"/>
                    <a:pt x="2" y="224"/>
                  </a:cubicBezTo>
                  <a:cubicBezTo>
                    <a:pt x="2" y="218"/>
                    <a:pt x="6" y="213"/>
                    <a:pt x="12" y="213"/>
                  </a:cubicBezTo>
                  <a:cubicBezTo>
                    <a:pt x="18" y="213"/>
                    <a:pt x="23" y="218"/>
                    <a:pt x="23" y="224"/>
                  </a:cubicBezTo>
                  <a:close/>
                  <a:moveTo>
                    <a:pt x="55" y="192"/>
                  </a:moveTo>
                  <a:cubicBezTo>
                    <a:pt x="49" y="192"/>
                    <a:pt x="44" y="197"/>
                    <a:pt x="44" y="203"/>
                  </a:cubicBezTo>
                  <a:cubicBezTo>
                    <a:pt x="44" y="245"/>
                    <a:pt x="44" y="245"/>
                    <a:pt x="44" y="245"/>
                  </a:cubicBezTo>
                  <a:cubicBezTo>
                    <a:pt x="44" y="251"/>
                    <a:pt x="49" y="256"/>
                    <a:pt x="55" y="256"/>
                  </a:cubicBezTo>
                  <a:cubicBezTo>
                    <a:pt x="61" y="256"/>
                    <a:pt x="66" y="251"/>
                    <a:pt x="66" y="245"/>
                  </a:cubicBezTo>
                  <a:cubicBezTo>
                    <a:pt x="66" y="203"/>
                    <a:pt x="66" y="203"/>
                    <a:pt x="66" y="203"/>
                  </a:cubicBezTo>
                  <a:cubicBezTo>
                    <a:pt x="66" y="197"/>
                    <a:pt x="61" y="192"/>
                    <a:pt x="55" y="192"/>
                  </a:cubicBezTo>
                  <a:close/>
                  <a:moveTo>
                    <a:pt x="98" y="160"/>
                  </a:moveTo>
                  <a:cubicBezTo>
                    <a:pt x="92" y="160"/>
                    <a:pt x="87" y="165"/>
                    <a:pt x="87" y="171"/>
                  </a:cubicBezTo>
                  <a:cubicBezTo>
                    <a:pt x="87" y="245"/>
                    <a:pt x="87" y="245"/>
                    <a:pt x="87" y="245"/>
                  </a:cubicBezTo>
                  <a:cubicBezTo>
                    <a:pt x="87" y="251"/>
                    <a:pt x="92" y="256"/>
                    <a:pt x="98" y="256"/>
                  </a:cubicBezTo>
                  <a:cubicBezTo>
                    <a:pt x="104" y="256"/>
                    <a:pt x="108" y="251"/>
                    <a:pt x="108" y="245"/>
                  </a:cubicBezTo>
                  <a:cubicBezTo>
                    <a:pt x="108" y="171"/>
                    <a:pt x="108" y="171"/>
                    <a:pt x="108" y="171"/>
                  </a:cubicBezTo>
                  <a:cubicBezTo>
                    <a:pt x="108" y="165"/>
                    <a:pt x="104" y="160"/>
                    <a:pt x="98" y="160"/>
                  </a:cubicBezTo>
                  <a:close/>
                  <a:moveTo>
                    <a:pt x="140" y="149"/>
                  </a:moveTo>
                  <a:cubicBezTo>
                    <a:pt x="134" y="149"/>
                    <a:pt x="130" y="154"/>
                    <a:pt x="130" y="160"/>
                  </a:cubicBezTo>
                  <a:cubicBezTo>
                    <a:pt x="130" y="245"/>
                    <a:pt x="130" y="245"/>
                    <a:pt x="130" y="245"/>
                  </a:cubicBezTo>
                  <a:cubicBezTo>
                    <a:pt x="130" y="251"/>
                    <a:pt x="134" y="256"/>
                    <a:pt x="140" y="256"/>
                  </a:cubicBezTo>
                  <a:cubicBezTo>
                    <a:pt x="146" y="256"/>
                    <a:pt x="151" y="251"/>
                    <a:pt x="151" y="245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1" y="154"/>
                    <a:pt x="146" y="149"/>
                    <a:pt x="140" y="149"/>
                  </a:cubicBezTo>
                  <a:close/>
                  <a:moveTo>
                    <a:pt x="183" y="149"/>
                  </a:moveTo>
                  <a:cubicBezTo>
                    <a:pt x="177" y="149"/>
                    <a:pt x="172" y="154"/>
                    <a:pt x="172" y="160"/>
                  </a:cubicBezTo>
                  <a:cubicBezTo>
                    <a:pt x="172" y="245"/>
                    <a:pt x="172" y="245"/>
                    <a:pt x="172" y="245"/>
                  </a:cubicBezTo>
                  <a:cubicBezTo>
                    <a:pt x="172" y="251"/>
                    <a:pt x="177" y="256"/>
                    <a:pt x="183" y="256"/>
                  </a:cubicBezTo>
                  <a:cubicBezTo>
                    <a:pt x="189" y="256"/>
                    <a:pt x="194" y="251"/>
                    <a:pt x="194" y="245"/>
                  </a:cubicBezTo>
                  <a:cubicBezTo>
                    <a:pt x="194" y="160"/>
                    <a:pt x="194" y="160"/>
                    <a:pt x="194" y="160"/>
                  </a:cubicBezTo>
                  <a:cubicBezTo>
                    <a:pt x="194" y="154"/>
                    <a:pt x="189" y="149"/>
                    <a:pt x="183" y="149"/>
                  </a:cubicBezTo>
                  <a:close/>
                  <a:moveTo>
                    <a:pt x="226" y="117"/>
                  </a:moveTo>
                  <a:cubicBezTo>
                    <a:pt x="220" y="117"/>
                    <a:pt x="215" y="122"/>
                    <a:pt x="215" y="128"/>
                  </a:cubicBezTo>
                  <a:cubicBezTo>
                    <a:pt x="215" y="245"/>
                    <a:pt x="215" y="245"/>
                    <a:pt x="215" y="245"/>
                  </a:cubicBezTo>
                  <a:cubicBezTo>
                    <a:pt x="215" y="251"/>
                    <a:pt x="220" y="256"/>
                    <a:pt x="226" y="256"/>
                  </a:cubicBezTo>
                  <a:cubicBezTo>
                    <a:pt x="232" y="256"/>
                    <a:pt x="236" y="251"/>
                    <a:pt x="236" y="245"/>
                  </a:cubicBezTo>
                  <a:cubicBezTo>
                    <a:pt x="236" y="128"/>
                    <a:pt x="236" y="128"/>
                    <a:pt x="236" y="128"/>
                  </a:cubicBezTo>
                  <a:cubicBezTo>
                    <a:pt x="236" y="122"/>
                    <a:pt x="232" y="117"/>
                    <a:pt x="226" y="117"/>
                  </a:cubicBezTo>
                  <a:close/>
                  <a:moveTo>
                    <a:pt x="268" y="85"/>
                  </a:moveTo>
                  <a:cubicBezTo>
                    <a:pt x="262" y="85"/>
                    <a:pt x="258" y="90"/>
                    <a:pt x="258" y="96"/>
                  </a:cubicBezTo>
                  <a:cubicBezTo>
                    <a:pt x="258" y="245"/>
                    <a:pt x="258" y="245"/>
                    <a:pt x="258" y="245"/>
                  </a:cubicBezTo>
                  <a:cubicBezTo>
                    <a:pt x="258" y="251"/>
                    <a:pt x="262" y="256"/>
                    <a:pt x="268" y="256"/>
                  </a:cubicBezTo>
                  <a:cubicBezTo>
                    <a:pt x="274" y="256"/>
                    <a:pt x="279" y="251"/>
                    <a:pt x="279" y="245"/>
                  </a:cubicBezTo>
                  <a:cubicBezTo>
                    <a:pt x="279" y="96"/>
                    <a:pt x="279" y="96"/>
                    <a:pt x="279" y="96"/>
                  </a:cubicBezTo>
                  <a:cubicBezTo>
                    <a:pt x="279" y="90"/>
                    <a:pt x="274" y="85"/>
                    <a:pt x="268" y="85"/>
                  </a:cubicBezTo>
                  <a:close/>
                  <a:moveTo>
                    <a:pt x="300" y="7"/>
                  </a:moveTo>
                  <a:cubicBezTo>
                    <a:pt x="298" y="4"/>
                    <a:pt x="296" y="2"/>
                    <a:pt x="294" y="1"/>
                  </a:cubicBezTo>
                  <a:cubicBezTo>
                    <a:pt x="292" y="0"/>
                    <a:pt x="291" y="0"/>
                    <a:pt x="290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1" y="0"/>
                    <a:pt x="236" y="5"/>
                    <a:pt x="236" y="11"/>
                  </a:cubicBezTo>
                  <a:cubicBezTo>
                    <a:pt x="236" y="17"/>
                    <a:pt x="241" y="21"/>
                    <a:pt x="247" y="21"/>
                  </a:cubicBezTo>
                  <a:cubicBezTo>
                    <a:pt x="264" y="21"/>
                    <a:pt x="264" y="21"/>
                    <a:pt x="264" y="21"/>
                  </a:cubicBezTo>
                  <a:cubicBezTo>
                    <a:pt x="179" y="107"/>
                    <a:pt x="179" y="107"/>
                    <a:pt x="179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5" y="107"/>
                    <a:pt x="93" y="107"/>
                    <a:pt x="91" y="109"/>
                  </a:cubicBezTo>
                  <a:cubicBezTo>
                    <a:pt x="6" y="173"/>
                    <a:pt x="6" y="173"/>
                    <a:pt x="6" y="173"/>
                  </a:cubicBezTo>
                  <a:cubicBezTo>
                    <a:pt x="1" y="176"/>
                    <a:pt x="0" y="183"/>
                    <a:pt x="4" y="188"/>
                  </a:cubicBezTo>
                  <a:cubicBezTo>
                    <a:pt x="6" y="191"/>
                    <a:pt x="9" y="192"/>
                    <a:pt x="12" y="192"/>
                  </a:cubicBezTo>
                  <a:cubicBezTo>
                    <a:pt x="15" y="192"/>
                    <a:pt x="17" y="191"/>
                    <a:pt x="19" y="190"/>
                  </a:cubicBezTo>
                  <a:cubicBezTo>
                    <a:pt x="101" y="128"/>
                    <a:pt x="101" y="128"/>
                    <a:pt x="101" y="128"/>
                  </a:cubicBezTo>
                  <a:cubicBezTo>
                    <a:pt x="183" y="128"/>
                    <a:pt x="183" y="128"/>
                    <a:pt x="183" y="128"/>
                  </a:cubicBezTo>
                  <a:cubicBezTo>
                    <a:pt x="186" y="128"/>
                    <a:pt x="189" y="127"/>
                    <a:pt x="191" y="125"/>
                  </a:cubicBezTo>
                  <a:cubicBezTo>
                    <a:pt x="279" y="36"/>
                    <a:pt x="279" y="36"/>
                    <a:pt x="279" y="36"/>
                  </a:cubicBezTo>
                  <a:cubicBezTo>
                    <a:pt x="279" y="53"/>
                    <a:pt x="279" y="53"/>
                    <a:pt x="279" y="53"/>
                  </a:cubicBezTo>
                  <a:cubicBezTo>
                    <a:pt x="279" y="59"/>
                    <a:pt x="284" y="64"/>
                    <a:pt x="290" y="64"/>
                  </a:cubicBezTo>
                  <a:cubicBezTo>
                    <a:pt x="296" y="64"/>
                    <a:pt x="300" y="59"/>
                    <a:pt x="300" y="53"/>
                  </a:cubicBezTo>
                  <a:cubicBezTo>
                    <a:pt x="300" y="11"/>
                    <a:pt x="300" y="11"/>
                    <a:pt x="300" y="11"/>
                  </a:cubicBezTo>
                  <a:cubicBezTo>
                    <a:pt x="300" y="9"/>
                    <a:pt x="300" y="8"/>
                    <a:pt x="300" y="7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252" name="Freeform 251"/>
            <p:cNvSpPr>
              <a:spLocks noEditPoints="1"/>
            </p:cNvSpPr>
            <p:nvPr/>
          </p:nvSpPr>
          <p:spPr bwMode="gray">
            <a:xfrm>
              <a:off x="7506014" y="2319158"/>
              <a:ext cx="275986" cy="276798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4" name="Group 283"/>
          <p:cNvGrpSpPr/>
          <p:nvPr/>
        </p:nvGrpSpPr>
        <p:grpSpPr>
          <a:xfrm>
            <a:off x="7861920" y="1625470"/>
            <a:ext cx="275986" cy="275986"/>
            <a:chOff x="7934796" y="2272654"/>
            <a:chExt cx="275986" cy="275986"/>
          </a:xfrm>
        </p:grpSpPr>
        <p:sp>
          <p:nvSpPr>
            <p:cNvPr id="254" name="Freeform 377"/>
            <p:cNvSpPr>
              <a:spLocks noEditPoints="1"/>
            </p:cNvSpPr>
            <p:nvPr/>
          </p:nvSpPr>
          <p:spPr bwMode="gray">
            <a:xfrm>
              <a:off x="7986746" y="2347333"/>
              <a:ext cx="172085" cy="126629"/>
            </a:xfrm>
            <a:custGeom>
              <a:avLst/>
              <a:gdLst>
                <a:gd name="T0" fmla="*/ 320 w 320"/>
                <a:gd name="T1" fmla="*/ 224 h 235"/>
                <a:gd name="T2" fmla="*/ 309 w 320"/>
                <a:gd name="T3" fmla="*/ 235 h 235"/>
                <a:gd name="T4" fmla="*/ 10 w 320"/>
                <a:gd name="T5" fmla="*/ 235 h 235"/>
                <a:gd name="T6" fmla="*/ 0 w 320"/>
                <a:gd name="T7" fmla="*/ 224 h 235"/>
                <a:gd name="T8" fmla="*/ 0 w 320"/>
                <a:gd name="T9" fmla="*/ 11 h 235"/>
                <a:gd name="T10" fmla="*/ 10 w 320"/>
                <a:gd name="T11" fmla="*/ 0 h 235"/>
                <a:gd name="T12" fmla="*/ 21 w 320"/>
                <a:gd name="T13" fmla="*/ 11 h 235"/>
                <a:gd name="T14" fmla="*/ 21 w 320"/>
                <a:gd name="T15" fmla="*/ 214 h 235"/>
                <a:gd name="T16" fmla="*/ 309 w 320"/>
                <a:gd name="T17" fmla="*/ 214 h 235"/>
                <a:gd name="T18" fmla="*/ 320 w 320"/>
                <a:gd name="T19" fmla="*/ 224 h 235"/>
                <a:gd name="T20" fmla="*/ 53 w 320"/>
                <a:gd name="T21" fmla="*/ 192 h 235"/>
                <a:gd name="T22" fmla="*/ 64 w 320"/>
                <a:gd name="T23" fmla="*/ 182 h 235"/>
                <a:gd name="T24" fmla="*/ 64 w 320"/>
                <a:gd name="T25" fmla="*/ 139 h 235"/>
                <a:gd name="T26" fmla="*/ 53 w 320"/>
                <a:gd name="T27" fmla="*/ 128 h 235"/>
                <a:gd name="T28" fmla="*/ 42 w 320"/>
                <a:gd name="T29" fmla="*/ 139 h 235"/>
                <a:gd name="T30" fmla="*/ 42 w 320"/>
                <a:gd name="T31" fmla="*/ 182 h 235"/>
                <a:gd name="T32" fmla="*/ 53 w 320"/>
                <a:gd name="T33" fmla="*/ 192 h 235"/>
                <a:gd name="T34" fmla="*/ 96 w 320"/>
                <a:gd name="T35" fmla="*/ 192 h 235"/>
                <a:gd name="T36" fmla="*/ 106 w 320"/>
                <a:gd name="T37" fmla="*/ 182 h 235"/>
                <a:gd name="T38" fmla="*/ 106 w 320"/>
                <a:gd name="T39" fmla="*/ 107 h 235"/>
                <a:gd name="T40" fmla="*/ 96 w 320"/>
                <a:gd name="T41" fmla="*/ 96 h 235"/>
                <a:gd name="T42" fmla="*/ 85 w 320"/>
                <a:gd name="T43" fmla="*/ 107 h 235"/>
                <a:gd name="T44" fmla="*/ 85 w 320"/>
                <a:gd name="T45" fmla="*/ 182 h 235"/>
                <a:gd name="T46" fmla="*/ 96 w 320"/>
                <a:gd name="T47" fmla="*/ 192 h 235"/>
                <a:gd name="T48" fmla="*/ 138 w 320"/>
                <a:gd name="T49" fmla="*/ 192 h 235"/>
                <a:gd name="T50" fmla="*/ 149 w 320"/>
                <a:gd name="T51" fmla="*/ 182 h 235"/>
                <a:gd name="T52" fmla="*/ 149 w 320"/>
                <a:gd name="T53" fmla="*/ 11 h 235"/>
                <a:gd name="T54" fmla="*/ 138 w 320"/>
                <a:gd name="T55" fmla="*/ 0 h 235"/>
                <a:gd name="T56" fmla="*/ 128 w 320"/>
                <a:gd name="T57" fmla="*/ 11 h 235"/>
                <a:gd name="T58" fmla="*/ 128 w 320"/>
                <a:gd name="T59" fmla="*/ 182 h 235"/>
                <a:gd name="T60" fmla="*/ 138 w 320"/>
                <a:gd name="T61" fmla="*/ 192 h 235"/>
                <a:gd name="T62" fmla="*/ 181 w 320"/>
                <a:gd name="T63" fmla="*/ 192 h 235"/>
                <a:gd name="T64" fmla="*/ 192 w 320"/>
                <a:gd name="T65" fmla="*/ 182 h 235"/>
                <a:gd name="T66" fmla="*/ 192 w 320"/>
                <a:gd name="T67" fmla="*/ 64 h 235"/>
                <a:gd name="T68" fmla="*/ 181 w 320"/>
                <a:gd name="T69" fmla="*/ 54 h 235"/>
                <a:gd name="T70" fmla="*/ 170 w 320"/>
                <a:gd name="T71" fmla="*/ 64 h 235"/>
                <a:gd name="T72" fmla="*/ 170 w 320"/>
                <a:gd name="T73" fmla="*/ 182 h 235"/>
                <a:gd name="T74" fmla="*/ 181 w 320"/>
                <a:gd name="T75" fmla="*/ 192 h 235"/>
                <a:gd name="T76" fmla="*/ 224 w 320"/>
                <a:gd name="T77" fmla="*/ 192 h 235"/>
                <a:gd name="T78" fmla="*/ 234 w 320"/>
                <a:gd name="T79" fmla="*/ 182 h 235"/>
                <a:gd name="T80" fmla="*/ 234 w 320"/>
                <a:gd name="T81" fmla="*/ 32 h 235"/>
                <a:gd name="T82" fmla="*/ 224 w 320"/>
                <a:gd name="T83" fmla="*/ 22 h 235"/>
                <a:gd name="T84" fmla="*/ 213 w 320"/>
                <a:gd name="T85" fmla="*/ 32 h 235"/>
                <a:gd name="T86" fmla="*/ 213 w 320"/>
                <a:gd name="T87" fmla="*/ 182 h 235"/>
                <a:gd name="T88" fmla="*/ 224 w 320"/>
                <a:gd name="T89" fmla="*/ 192 h 235"/>
                <a:gd name="T90" fmla="*/ 266 w 320"/>
                <a:gd name="T91" fmla="*/ 192 h 235"/>
                <a:gd name="T92" fmla="*/ 277 w 320"/>
                <a:gd name="T93" fmla="*/ 182 h 235"/>
                <a:gd name="T94" fmla="*/ 277 w 320"/>
                <a:gd name="T95" fmla="*/ 118 h 235"/>
                <a:gd name="T96" fmla="*/ 266 w 320"/>
                <a:gd name="T97" fmla="*/ 107 h 235"/>
                <a:gd name="T98" fmla="*/ 256 w 320"/>
                <a:gd name="T99" fmla="*/ 118 h 235"/>
                <a:gd name="T100" fmla="*/ 256 w 320"/>
                <a:gd name="T101" fmla="*/ 182 h 235"/>
                <a:gd name="T102" fmla="*/ 266 w 320"/>
                <a:gd name="T103" fmla="*/ 19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0" h="235">
                  <a:moveTo>
                    <a:pt x="320" y="224"/>
                  </a:moveTo>
                  <a:cubicBezTo>
                    <a:pt x="320" y="230"/>
                    <a:pt x="315" y="235"/>
                    <a:pt x="309" y="235"/>
                  </a:cubicBezTo>
                  <a:cubicBezTo>
                    <a:pt x="10" y="235"/>
                    <a:pt x="10" y="235"/>
                    <a:pt x="10" y="235"/>
                  </a:cubicBezTo>
                  <a:cubicBezTo>
                    <a:pt x="4" y="235"/>
                    <a:pt x="0" y="230"/>
                    <a:pt x="0" y="2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6" y="0"/>
                    <a:pt x="21" y="5"/>
                    <a:pt x="21" y="11"/>
                  </a:cubicBezTo>
                  <a:cubicBezTo>
                    <a:pt x="21" y="214"/>
                    <a:pt x="21" y="214"/>
                    <a:pt x="21" y="214"/>
                  </a:cubicBezTo>
                  <a:cubicBezTo>
                    <a:pt x="309" y="214"/>
                    <a:pt x="309" y="214"/>
                    <a:pt x="309" y="214"/>
                  </a:cubicBezTo>
                  <a:cubicBezTo>
                    <a:pt x="315" y="214"/>
                    <a:pt x="320" y="218"/>
                    <a:pt x="320" y="224"/>
                  </a:cubicBezTo>
                  <a:close/>
                  <a:moveTo>
                    <a:pt x="53" y="192"/>
                  </a:moveTo>
                  <a:cubicBezTo>
                    <a:pt x="59" y="192"/>
                    <a:pt x="64" y="188"/>
                    <a:pt x="64" y="182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4" y="133"/>
                    <a:pt x="59" y="128"/>
                    <a:pt x="53" y="128"/>
                  </a:cubicBezTo>
                  <a:cubicBezTo>
                    <a:pt x="47" y="128"/>
                    <a:pt x="42" y="133"/>
                    <a:pt x="42" y="139"/>
                  </a:cubicBezTo>
                  <a:cubicBezTo>
                    <a:pt x="42" y="182"/>
                    <a:pt x="42" y="182"/>
                    <a:pt x="42" y="182"/>
                  </a:cubicBezTo>
                  <a:cubicBezTo>
                    <a:pt x="42" y="188"/>
                    <a:pt x="47" y="192"/>
                    <a:pt x="53" y="192"/>
                  </a:cubicBezTo>
                  <a:close/>
                  <a:moveTo>
                    <a:pt x="96" y="192"/>
                  </a:moveTo>
                  <a:cubicBezTo>
                    <a:pt x="102" y="192"/>
                    <a:pt x="106" y="188"/>
                    <a:pt x="106" y="182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6" y="101"/>
                    <a:pt x="102" y="96"/>
                    <a:pt x="96" y="96"/>
                  </a:cubicBezTo>
                  <a:cubicBezTo>
                    <a:pt x="90" y="96"/>
                    <a:pt x="85" y="101"/>
                    <a:pt x="85" y="107"/>
                  </a:cubicBezTo>
                  <a:cubicBezTo>
                    <a:pt x="85" y="182"/>
                    <a:pt x="85" y="182"/>
                    <a:pt x="85" y="182"/>
                  </a:cubicBezTo>
                  <a:cubicBezTo>
                    <a:pt x="85" y="188"/>
                    <a:pt x="90" y="192"/>
                    <a:pt x="96" y="192"/>
                  </a:cubicBezTo>
                  <a:close/>
                  <a:moveTo>
                    <a:pt x="138" y="192"/>
                  </a:moveTo>
                  <a:cubicBezTo>
                    <a:pt x="144" y="192"/>
                    <a:pt x="149" y="188"/>
                    <a:pt x="149" y="182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49" y="5"/>
                    <a:pt x="144" y="0"/>
                    <a:pt x="138" y="0"/>
                  </a:cubicBezTo>
                  <a:cubicBezTo>
                    <a:pt x="132" y="0"/>
                    <a:pt x="128" y="5"/>
                    <a:pt x="128" y="11"/>
                  </a:cubicBezTo>
                  <a:cubicBezTo>
                    <a:pt x="128" y="182"/>
                    <a:pt x="128" y="182"/>
                    <a:pt x="128" y="182"/>
                  </a:cubicBezTo>
                  <a:cubicBezTo>
                    <a:pt x="128" y="188"/>
                    <a:pt x="132" y="192"/>
                    <a:pt x="138" y="192"/>
                  </a:cubicBezTo>
                  <a:close/>
                  <a:moveTo>
                    <a:pt x="181" y="192"/>
                  </a:moveTo>
                  <a:cubicBezTo>
                    <a:pt x="187" y="192"/>
                    <a:pt x="192" y="188"/>
                    <a:pt x="192" y="182"/>
                  </a:cubicBezTo>
                  <a:cubicBezTo>
                    <a:pt x="192" y="64"/>
                    <a:pt x="192" y="64"/>
                    <a:pt x="192" y="64"/>
                  </a:cubicBezTo>
                  <a:cubicBezTo>
                    <a:pt x="192" y="58"/>
                    <a:pt x="187" y="54"/>
                    <a:pt x="181" y="54"/>
                  </a:cubicBezTo>
                  <a:cubicBezTo>
                    <a:pt x="175" y="54"/>
                    <a:pt x="170" y="58"/>
                    <a:pt x="170" y="64"/>
                  </a:cubicBezTo>
                  <a:cubicBezTo>
                    <a:pt x="170" y="182"/>
                    <a:pt x="170" y="182"/>
                    <a:pt x="170" y="182"/>
                  </a:cubicBezTo>
                  <a:cubicBezTo>
                    <a:pt x="170" y="188"/>
                    <a:pt x="175" y="192"/>
                    <a:pt x="181" y="192"/>
                  </a:cubicBezTo>
                  <a:close/>
                  <a:moveTo>
                    <a:pt x="224" y="192"/>
                  </a:moveTo>
                  <a:cubicBezTo>
                    <a:pt x="230" y="192"/>
                    <a:pt x="234" y="188"/>
                    <a:pt x="234" y="182"/>
                  </a:cubicBezTo>
                  <a:cubicBezTo>
                    <a:pt x="234" y="32"/>
                    <a:pt x="234" y="32"/>
                    <a:pt x="234" y="32"/>
                  </a:cubicBezTo>
                  <a:cubicBezTo>
                    <a:pt x="234" y="26"/>
                    <a:pt x="230" y="22"/>
                    <a:pt x="224" y="22"/>
                  </a:cubicBezTo>
                  <a:cubicBezTo>
                    <a:pt x="218" y="22"/>
                    <a:pt x="213" y="26"/>
                    <a:pt x="213" y="32"/>
                  </a:cubicBezTo>
                  <a:cubicBezTo>
                    <a:pt x="213" y="182"/>
                    <a:pt x="213" y="182"/>
                    <a:pt x="213" y="182"/>
                  </a:cubicBezTo>
                  <a:cubicBezTo>
                    <a:pt x="213" y="188"/>
                    <a:pt x="218" y="192"/>
                    <a:pt x="224" y="192"/>
                  </a:cubicBezTo>
                  <a:close/>
                  <a:moveTo>
                    <a:pt x="266" y="192"/>
                  </a:moveTo>
                  <a:cubicBezTo>
                    <a:pt x="272" y="192"/>
                    <a:pt x="277" y="188"/>
                    <a:pt x="277" y="182"/>
                  </a:cubicBezTo>
                  <a:cubicBezTo>
                    <a:pt x="277" y="118"/>
                    <a:pt x="277" y="118"/>
                    <a:pt x="277" y="118"/>
                  </a:cubicBezTo>
                  <a:cubicBezTo>
                    <a:pt x="277" y="112"/>
                    <a:pt x="272" y="107"/>
                    <a:pt x="266" y="107"/>
                  </a:cubicBezTo>
                  <a:cubicBezTo>
                    <a:pt x="260" y="107"/>
                    <a:pt x="256" y="112"/>
                    <a:pt x="256" y="118"/>
                  </a:cubicBezTo>
                  <a:cubicBezTo>
                    <a:pt x="256" y="182"/>
                    <a:pt x="256" y="182"/>
                    <a:pt x="256" y="182"/>
                  </a:cubicBezTo>
                  <a:cubicBezTo>
                    <a:pt x="256" y="188"/>
                    <a:pt x="260" y="192"/>
                    <a:pt x="266" y="192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255" name="Freeform 378"/>
            <p:cNvSpPr>
              <a:spLocks noEditPoints="1"/>
            </p:cNvSpPr>
            <p:nvPr/>
          </p:nvSpPr>
          <p:spPr bwMode="gray">
            <a:xfrm>
              <a:off x="7934796" y="2272654"/>
              <a:ext cx="275986" cy="27598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6" name="Group 285"/>
          <p:cNvGrpSpPr/>
          <p:nvPr/>
        </p:nvGrpSpPr>
        <p:grpSpPr>
          <a:xfrm>
            <a:off x="8623845" y="1625470"/>
            <a:ext cx="276766" cy="277579"/>
            <a:chOff x="8636739" y="2231617"/>
            <a:chExt cx="276766" cy="277579"/>
          </a:xfrm>
        </p:grpSpPr>
        <p:sp>
          <p:nvSpPr>
            <p:cNvPr id="257" name="Freeform 355"/>
            <p:cNvSpPr>
              <a:spLocks noEditPoints="1"/>
            </p:cNvSpPr>
            <p:nvPr/>
          </p:nvSpPr>
          <p:spPr bwMode="gray">
            <a:xfrm>
              <a:off x="8688836" y="2283714"/>
              <a:ext cx="172572" cy="173385"/>
            </a:xfrm>
            <a:custGeom>
              <a:avLst/>
              <a:gdLst>
                <a:gd name="T0" fmla="*/ 160 w 320"/>
                <a:gd name="T1" fmla="*/ 0 h 320"/>
                <a:gd name="T2" fmla="*/ 0 w 320"/>
                <a:gd name="T3" fmla="*/ 160 h 320"/>
                <a:gd name="T4" fmla="*/ 160 w 320"/>
                <a:gd name="T5" fmla="*/ 320 h 320"/>
                <a:gd name="T6" fmla="*/ 320 w 320"/>
                <a:gd name="T7" fmla="*/ 160 h 320"/>
                <a:gd name="T8" fmla="*/ 160 w 320"/>
                <a:gd name="T9" fmla="*/ 0 h 320"/>
                <a:gd name="T10" fmla="*/ 185 w 320"/>
                <a:gd name="T11" fmla="*/ 170 h 320"/>
                <a:gd name="T12" fmla="*/ 298 w 320"/>
                <a:gd name="T13" fmla="*/ 170 h 320"/>
                <a:gd name="T14" fmla="*/ 265 w 320"/>
                <a:gd name="T15" fmla="*/ 250 h 320"/>
                <a:gd name="T16" fmla="*/ 185 w 320"/>
                <a:gd name="T17" fmla="*/ 170 h 320"/>
                <a:gd name="T18" fmla="*/ 298 w 320"/>
                <a:gd name="T19" fmla="*/ 149 h 320"/>
                <a:gd name="T20" fmla="*/ 170 w 320"/>
                <a:gd name="T21" fmla="*/ 149 h 320"/>
                <a:gd name="T22" fmla="*/ 170 w 320"/>
                <a:gd name="T23" fmla="*/ 22 h 320"/>
                <a:gd name="T24" fmla="*/ 298 w 320"/>
                <a:gd name="T25" fmla="*/ 149 h 320"/>
                <a:gd name="T26" fmla="*/ 21 w 320"/>
                <a:gd name="T27" fmla="*/ 160 h 320"/>
                <a:gd name="T28" fmla="*/ 149 w 320"/>
                <a:gd name="T29" fmla="*/ 22 h 320"/>
                <a:gd name="T30" fmla="*/ 149 w 320"/>
                <a:gd name="T31" fmla="*/ 160 h 320"/>
                <a:gd name="T32" fmla="*/ 152 w 320"/>
                <a:gd name="T33" fmla="*/ 167 h 320"/>
                <a:gd name="T34" fmla="*/ 250 w 320"/>
                <a:gd name="T35" fmla="*/ 265 h 320"/>
                <a:gd name="T36" fmla="*/ 160 w 320"/>
                <a:gd name="T37" fmla="*/ 298 h 320"/>
                <a:gd name="T38" fmla="*/ 21 w 320"/>
                <a:gd name="T39" fmla="*/ 16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0" h="320">
                  <a:moveTo>
                    <a:pt x="160" y="0"/>
                  </a:moveTo>
                  <a:cubicBezTo>
                    <a:pt x="71" y="0"/>
                    <a:pt x="0" y="71"/>
                    <a:pt x="0" y="160"/>
                  </a:cubicBezTo>
                  <a:cubicBezTo>
                    <a:pt x="0" y="248"/>
                    <a:pt x="71" y="320"/>
                    <a:pt x="160" y="320"/>
                  </a:cubicBezTo>
                  <a:cubicBezTo>
                    <a:pt x="248" y="320"/>
                    <a:pt x="320" y="248"/>
                    <a:pt x="320" y="160"/>
                  </a:cubicBezTo>
                  <a:cubicBezTo>
                    <a:pt x="320" y="71"/>
                    <a:pt x="248" y="0"/>
                    <a:pt x="160" y="0"/>
                  </a:cubicBezTo>
                  <a:close/>
                  <a:moveTo>
                    <a:pt x="185" y="170"/>
                  </a:moveTo>
                  <a:cubicBezTo>
                    <a:pt x="298" y="170"/>
                    <a:pt x="298" y="170"/>
                    <a:pt x="298" y="170"/>
                  </a:cubicBezTo>
                  <a:cubicBezTo>
                    <a:pt x="295" y="201"/>
                    <a:pt x="283" y="228"/>
                    <a:pt x="265" y="250"/>
                  </a:cubicBezTo>
                  <a:lnTo>
                    <a:pt x="185" y="170"/>
                  </a:lnTo>
                  <a:close/>
                  <a:moveTo>
                    <a:pt x="298" y="149"/>
                  </a:moveTo>
                  <a:cubicBezTo>
                    <a:pt x="170" y="149"/>
                    <a:pt x="170" y="149"/>
                    <a:pt x="170" y="149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238" y="27"/>
                    <a:pt x="293" y="81"/>
                    <a:pt x="298" y="149"/>
                  </a:cubicBezTo>
                  <a:close/>
                  <a:moveTo>
                    <a:pt x="21" y="160"/>
                  </a:moveTo>
                  <a:cubicBezTo>
                    <a:pt x="21" y="87"/>
                    <a:pt x="78" y="27"/>
                    <a:pt x="149" y="22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49" y="163"/>
                    <a:pt x="150" y="165"/>
                    <a:pt x="152" y="167"/>
                  </a:cubicBezTo>
                  <a:cubicBezTo>
                    <a:pt x="250" y="265"/>
                    <a:pt x="250" y="265"/>
                    <a:pt x="250" y="265"/>
                  </a:cubicBezTo>
                  <a:cubicBezTo>
                    <a:pt x="226" y="286"/>
                    <a:pt x="194" y="298"/>
                    <a:pt x="160" y="298"/>
                  </a:cubicBezTo>
                  <a:cubicBezTo>
                    <a:pt x="83" y="298"/>
                    <a:pt x="21" y="236"/>
                    <a:pt x="21" y="16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258" name="Freeform 356"/>
            <p:cNvSpPr>
              <a:spLocks noEditPoints="1"/>
            </p:cNvSpPr>
            <p:nvPr/>
          </p:nvSpPr>
          <p:spPr bwMode="gray">
            <a:xfrm>
              <a:off x="8636739" y="2231617"/>
              <a:ext cx="276766" cy="277579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5" name="Group 284"/>
          <p:cNvGrpSpPr/>
          <p:nvPr/>
        </p:nvGrpSpPr>
        <p:grpSpPr>
          <a:xfrm>
            <a:off x="8242491" y="1625470"/>
            <a:ext cx="276766" cy="276766"/>
            <a:chOff x="8260900" y="2286249"/>
            <a:chExt cx="276766" cy="276766"/>
          </a:xfrm>
        </p:grpSpPr>
        <p:sp>
          <p:nvSpPr>
            <p:cNvPr id="260" name="Freeform 364"/>
            <p:cNvSpPr>
              <a:spLocks noEditPoints="1"/>
            </p:cNvSpPr>
            <p:nvPr/>
          </p:nvSpPr>
          <p:spPr bwMode="gray">
            <a:xfrm>
              <a:off x="8330092" y="2355441"/>
              <a:ext cx="138383" cy="138383"/>
            </a:xfrm>
            <a:custGeom>
              <a:avLst/>
              <a:gdLst>
                <a:gd name="T0" fmla="*/ 245 w 256"/>
                <a:gd name="T1" fmla="*/ 117 h 256"/>
                <a:gd name="T2" fmla="*/ 138 w 256"/>
                <a:gd name="T3" fmla="*/ 117 h 256"/>
                <a:gd name="T4" fmla="*/ 138 w 256"/>
                <a:gd name="T5" fmla="*/ 10 h 256"/>
                <a:gd name="T6" fmla="*/ 128 w 256"/>
                <a:gd name="T7" fmla="*/ 0 h 256"/>
                <a:gd name="T8" fmla="*/ 0 w 256"/>
                <a:gd name="T9" fmla="*/ 128 h 256"/>
                <a:gd name="T10" fmla="*/ 128 w 256"/>
                <a:gd name="T11" fmla="*/ 256 h 256"/>
                <a:gd name="T12" fmla="*/ 256 w 256"/>
                <a:gd name="T13" fmla="*/ 128 h 256"/>
                <a:gd name="T14" fmla="*/ 245 w 256"/>
                <a:gd name="T15" fmla="*/ 117 h 256"/>
                <a:gd name="T16" fmla="*/ 128 w 256"/>
                <a:gd name="T17" fmla="*/ 234 h 256"/>
                <a:gd name="T18" fmla="*/ 21 w 256"/>
                <a:gd name="T19" fmla="*/ 128 h 256"/>
                <a:gd name="T20" fmla="*/ 117 w 256"/>
                <a:gd name="T21" fmla="*/ 22 h 256"/>
                <a:gd name="T22" fmla="*/ 117 w 256"/>
                <a:gd name="T23" fmla="*/ 128 h 256"/>
                <a:gd name="T24" fmla="*/ 128 w 256"/>
                <a:gd name="T25" fmla="*/ 138 h 256"/>
                <a:gd name="T26" fmla="*/ 234 w 256"/>
                <a:gd name="T27" fmla="*/ 138 h 256"/>
                <a:gd name="T28" fmla="*/ 128 w 256"/>
                <a:gd name="T29" fmla="*/ 23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6" h="256">
                  <a:moveTo>
                    <a:pt x="245" y="117"/>
                  </a:moveTo>
                  <a:cubicBezTo>
                    <a:pt x="138" y="117"/>
                    <a:pt x="138" y="117"/>
                    <a:pt x="138" y="117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8" y="4"/>
                    <a:pt x="134" y="0"/>
                    <a:pt x="128" y="0"/>
                  </a:cubicBezTo>
                  <a:cubicBezTo>
                    <a:pt x="57" y="0"/>
                    <a:pt x="0" y="57"/>
                    <a:pt x="0" y="128"/>
                  </a:cubicBezTo>
                  <a:cubicBezTo>
                    <a:pt x="0" y="198"/>
                    <a:pt x="57" y="256"/>
                    <a:pt x="128" y="256"/>
                  </a:cubicBezTo>
                  <a:cubicBezTo>
                    <a:pt x="198" y="256"/>
                    <a:pt x="256" y="198"/>
                    <a:pt x="256" y="128"/>
                  </a:cubicBezTo>
                  <a:cubicBezTo>
                    <a:pt x="256" y="122"/>
                    <a:pt x="251" y="117"/>
                    <a:pt x="245" y="117"/>
                  </a:cubicBezTo>
                  <a:close/>
                  <a:moveTo>
                    <a:pt x="128" y="234"/>
                  </a:moveTo>
                  <a:cubicBezTo>
                    <a:pt x="69" y="234"/>
                    <a:pt x="21" y="186"/>
                    <a:pt x="21" y="128"/>
                  </a:cubicBezTo>
                  <a:cubicBezTo>
                    <a:pt x="21" y="72"/>
                    <a:pt x="63" y="27"/>
                    <a:pt x="117" y="22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7" y="134"/>
                    <a:pt x="122" y="138"/>
                    <a:pt x="128" y="138"/>
                  </a:cubicBezTo>
                  <a:cubicBezTo>
                    <a:pt x="234" y="138"/>
                    <a:pt x="234" y="138"/>
                    <a:pt x="234" y="138"/>
                  </a:cubicBezTo>
                  <a:cubicBezTo>
                    <a:pt x="228" y="192"/>
                    <a:pt x="183" y="234"/>
                    <a:pt x="128" y="234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261" name="Freeform 365"/>
            <p:cNvSpPr>
              <a:spLocks noEditPoints="1"/>
            </p:cNvSpPr>
            <p:nvPr/>
          </p:nvSpPr>
          <p:spPr bwMode="gray">
            <a:xfrm>
              <a:off x="8416377" y="2348114"/>
              <a:ext cx="59423" cy="59423"/>
            </a:xfrm>
            <a:custGeom>
              <a:avLst/>
              <a:gdLst>
                <a:gd name="T0" fmla="*/ 109 w 110"/>
                <a:gd name="T1" fmla="*/ 96 h 110"/>
                <a:gd name="T2" fmla="*/ 14 w 110"/>
                <a:gd name="T3" fmla="*/ 1 h 110"/>
                <a:gd name="T4" fmla="*/ 4 w 110"/>
                <a:gd name="T5" fmla="*/ 2 h 110"/>
                <a:gd name="T6" fmla="*/ 0 w 110"/>
                <a:gd name="T7" fmla="*/ 11 h 110"/>
                <a:gd name="T8" fmla="*/ 0 w 110"/>
                <a:gd name="T9" fmla="*/ 99 h 110"/>
                <a:gd name="T10" fmla="*/ 10 w 110"/>
                <a:gd name="T11" fmla="*/ 110 h 110"/>
                <a:gd name="T12" fmla="*/ 98 w 110"/>
                <a:gd name="T13" fmla="*/ 110 h 110"/>
                <a:gd name="T14" fmla="*/ 107 w 110"/>
                <a:gd name="T15" fmla="*/ 105 h 110"/>
                <a:gd name="T16" fmla="*/ 109 w 110"/>
                <a:gd name="T17" fmla="*/ 96 h 110"/>
                <a:gd name="T18" fmla="*/ 21 w 110"/>
                <a:gd name="T19" fmla="*/ 88 h 110"/>
                <a:gd name="T20" fmla="*/ 21 w 110"/>
                <a:gd name="T21" fmla="*/ 26 h 110"/>
                <a:gd name="T22" fmla="*/ 83 w 110"/>
                <a:gd name="T23" fmla="*/ 88 h 110"/>
                <a:gd name="T24" fmla="*/ 21 w 110"/>
                <a:gd name="T25" fmla="*/ 8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110">
                  <a:moveTo>
                    <a:pt x="109" y="96"/>
                  </a:moveTo>
                  <a:cubicBezTo>
                    <a:pt x="94" y="51"/>
                    <a:pt x="59" y="15"/>
                    <a:pt x="14" y="1"/>
                  </a:cubicBezTo>
                  <a:cubicBezTo>
                    <a:pt x="10" y="0"/>
                    <a:pt x="7" y="0"/>
                    <a:pt x="4" y="2"/>
                  </a:cubicBezTo>
                  <a:cubicBezTo>
                    <a:pt x="1" y="4"/>
                    <a:pt x="0" y="8"/>
                    <a:pt x="0" y="11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5"/>
                    <a:pt x="4" y="110"/>
                    <a:pt x="10" y="110"/>
                  </a:cubicBezTo>
                  <a:cubicBezTo>
                    <a:pt x="98" y="110"/>
                    <a:pt x="98" y="110"/>
                    <a:pt x="98" y="110"/>
                  </a:cubicBezTo>
                  <a:cubicBezTo>
                    <a:pt x="102" y="110"/>
                    <a:pt x="105" y="108"/>
                    <a:pt x="107" y="105"/>
                  </a:cubicBezTo>
                  <a:cubicBezTo>
                    <a:pt x="109" y="103"/>
                    <a:pt x="110" y="99"/>
                    <a:pt x="109" y="96"/>
                  </a:cubicBezTo>
                  <a:close/>
                  <a:moveTo>
                    <a:pt x="21" y="88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48" y="39"/>
                    <a:pt x="70" y="61"/>
                    <a:pt x="83" y="88"/>
                  </a:cubicBezTo>
                  <a:lnTo>
                    <a:pt x="21" y="88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262" name="Freeform 366"/>
            <p:cNvSpPr>
              <a:spLocks noEditPoints="1"/>
            </p:cNvSpPr>
            <p:nvPr/>
          </p:nvSpPr>
          <p:spPr bwMode="gray">
            <a:xfrm>
              <a:off x="8260900" y="2286249"/>
              <a:ext cx="276766" cy="27676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0" name="Group 409"/>
          <p:cNvGrpSpPr/>
          <p:nvPr/>
        </p:nvGrpSpPr>
        <p:grpSpPr>
          <a:xfrm>
            <a:off x="630146" y="2136289"/>
            <a:ext cx="275723" cy="275723"/>
            <a:chOff x="659667" y="2808735"/>
            <a:chExt cx="275723" cy="275723"/>
          </a:xfrm>
        </p:grpSpPr>
        <p:sp>
          <p:nvSpPr>
            <p:cNvPr id="288" name="Freeform 272"/>
            <p:cNvSpPr>
              <a:spLocks noEditPoints="1"/>
            </p:cNvSpPr>
            <p:nvPr/>
          </p:nvSpPr>
          <p:spPr bwMode="gray">
            <a:xfrm>
              <a:off x="710757" y="2882531"/>
              <a:ext cx="172732" cy="127319"/>
            </a:xfrm>
            <a:custGeom>
              <a:avLst/>
              <a:gdLst>
                <a:gd name="T0" fmla="*/ 1 w 321"/>
                <a:gd name="T1" fmla="*/ 51 h 236"/>
                <a:gd name="T2" fmla="*/ 4 w 321"/>
                <a:gd name="T3" fmla="*/ 47 h 236"/>
                <a:gd name="T4" fmla="*/ 46 w 321"/>
                <a:gd name="T5" fmla="*/ 4 h 236"/>
                <a:gd name="T6" fmla="*/ 62 w 321"/>
                <a:gd name="T7" fmla="*/ 4 h 236"/>
                <a:gd name="T8" fmla="*/ 62 w 321"/>
                <a:gd name="T9" fmla="*/ 20 h 236"/>
                <a:gd name="T10" fmla="*/ 37 w 321"/>
                <a:gd name="T11" fmla="*/ 44 h 236"/>
                <a:gd name="T12" fmla="*/ 310 w 321"/>
                <a:gd name="T13" fmla="*/ 44 h 236"/>
                <a:gd name="T14" fmla="*/ 321 w 321"/>
                <a:gd name="T15" fmla="*/ 55 h 236"/>
                <a:gd name="T16" fmla="*/ 310 w 321"/>
                <a:gd name="T17" fmla="*/ 65 h 236"/>
                <a:gd name="T18" fmla="*/ 37 w 321"/>
                <a:gd name="T19" fmla="*/ 65 h 236"/>
                <a:gd name="T20" fmla="*/ 62 w 321"/>
                <a:gd name="T21" fmla="*/ 90 h 236"/>
                <a:gd name="T22" fmla="*/ 62 w 321"/>
                <a:gd name="T23" fmla="*/ 105 h 236"/>
                <a:gd name="T24" fmla="*/ 54 w 321"/>
                <a:gd name="T25" fmla="*/ 108 h 236"/>
                <a:gd name="T26" fmla="*/ 46 w 321"/>
                <a:gd name="T27" fmla="*/ 105 h 236"/>
                <a:gd name="T28" fmla="*/ 4 w 321"/>
                <a:gd name="T29" fmla="*/ 62 h 236"/>
                <a:gd name="T30" fmla="*/ 1 w 321"/>
                <a:gd name="T31" fmla="*/ 59 h 236"/>
                <a:gd name="T32" fmla="*/ 1 w 321"/>
                <a:gd name="T33" fmla="*/ 51 h 236"/>
                <a:gd name="T34" fmla="*/ 320 w 321"/>
                <a:gd name="T35" fmla="*/ 179 h 236"/>
                <a:gd name="T36" fmla="*/ 318 w 321"/>
                <a:gd name="T37" fmla="*/ 175 h 236"/>
                <a:gd name="T38" fmla="*/ 275 w 321"/>
                <a:gd name="T39" fmla="*/ 132 h 236"/>
                <a:gd name="T40" fmla="*/ 260 w 321"/>
                <a:gd name="T41" fmla="*/ 132 h 236"/>
                <a:gd name="T42" fmla="*/ 260 w 321"/>
                <a:gd name="T43" fmla="*/ 148 h 236"/>
                <a:gd name="T44" fmla="*/ 284 w 321"/>
                <a:gd name="T45" fmla="*/ 172 h 236"/>
                <a:gd name="T46" fmla="*/ 11 w 321"/>
                <a:gd name="T47" fmla="*/ 172 h 236"/>
                <a:gd name="T48" fmla="*/ 1 w 321"/>
                <a:gd name="T49" fmla="*/ 183 h 236"/>
                <a:gd name="T50" fmla="*/ 11 w 321"/>
                <a:gd name="T51" fmla="*/ 193 h 236"/>
                <a:gd name="T52" fmla="*/ 284 w 321"/>
                <a:gd name="T53" fmla="*/ 193 h 236"/>
                <a:gd name="T54" fmla="*/ 260 w 321"/>
                <a:gd name="T55" fmla="*/ 218 h 236"/>
                <a:gd name="T56" fmla="*/ 260 w 321"/>
                <a:gd name="T57" fmla="*/ 233 h 236"/>
                <a:gd name="T58" fmla="*/ 267 w 321"/>
                <a:gd name="T59" fmla="*/ 236 h 236"/>
                <a:gd name="T60" fmla="*/ 275 w 321"/>
                <a:gd name="T61" fmla="*/ 233 h 236"/>
                <a:gd name="T62" fmla="*/ 318 w 321"/>
                <a:gd name="T63" fmla="*/ 190 h 236"/>
                <a:gd name="T64" fmla="*/ 320 w 321"/>
                <a:gd name="T65" fmla="*/ 187 h 236"/>
                <a:gd name="T66" fmla="*/ 320 w 321"/>
                <a:gd name="T67" fmla="*/ 179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1" h="236">
                  <a:moveTo>
                    <a:pt x="1" y="51"/>
                  </a:moveTo>
                  <a:cubicBezTo>
                    <a:pt x="2" y="49"/>
                    <a:pt x="3" y="48"/>
                    <a:pt x="4" y="47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1" y="0"/>
                    <a:pt x="57" y="0"/>
                    <a:pt x="62" y="4"/>
                  </a:cubicBezTo>
                  <a:cubicBezTo>
                    <a:pt x="66" y="9"/>
                    <a:pt x="66" y="15"/>
                    <a:pt x="62" y="20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10" y="44"/>
                    <a:pt x="310" y="44"/>
                    <a:pt x="310" y="44"/>
                  </a:cubicBezTo>
                  <a:cubicBezTo>
                    <a:pt x="316" y="44"/>
                    <a:pt x="321" y="49"/>
                    <a:pt x="321" y="55"/>
                  </a:cubicBezTo>
                  <a:cubicBezTo>
                    <a:pt x="321" y="61"/>
                    <a:pt x="316" y="65"/>
                    <a:pt x="310" y="65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62" y="90"/>
                    <a:pt x="62" y="90"/>
                    <a:pt x="62" y="90"/>
                  </a:cubicBezTo>
                  <a:cubicBezTo>
                    <a:pt x="66" y="94"/>
                    <a:pt x="66" y="101"/>
                    <a:pt x="62" y="105"/>
                  </a:cubicBezTo>
                  <a:cubicBezTo>
                    <a:pt x="59" y="107"/>
                    <a:pt x="57" y="108"/>
                    <a:pt x="54" y="108"/>
                  </a:cubicBezTo>
                  <a:cubicBezTo>
                    <a:pt x="51" y="108"/>
                    <a:pt x="49" y="107"/>
                    <a:pt x="46" y="105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3" y="61"/>
                    <a:pt x="2" y="60"/>
                    <a:pt x="1" y="59"/>
                  </a:cubicBezTo>
                  <a:cubicBezTo>
                    <a:pt x="0" y="56"/>
                    <a:pt x="0" y="53"/>
                    <a:pt x="1" y="51"/>
                  </a:cubicBezTo>
                  <a:close/>
                  <a:moveTo>
                    <a:pt x="320" y="179"/>
                  </a:moveTo>
                  <a:cubicBezTo>
                    <a:pt x="319" y="177"/>
                    <a:pt x="319" y="176"/>
                    <a:pt x="318" y="175"/>
                  </a:cubicBezTo>
                  <a:cubicBezTo>
                    <a:pt x="275" y="132"/>
                    <a:pt x="275" y="132"/>
                    <a:pt x="275" y="132"/>
                  </a:cubicBezTo>
                  <a:cubicBezTo>
                    <a:pt x="271" y="128"/>
                    <a:pt x="264" y="128"/>
                    <a:pt x="260" y="132"/>
                  </a:cubicBezTo>
                  <a:cubicBezTo>
                    <a:pt x="256" y="137"/>
                    <a:pt x="256" y="143"/>
                    <a:pt x="260" y="148"/>
                  </a:cubicBezTo>
                  <a:cubicBezTo>
                    <a:pt x="284" y="172"/>
                    <a:pt x="284" y="172"/>
                    <a:pt x="284" y="172"/>
                  </a:cubicBezTo>
                  <a:cubicBezTo>
                    <a:pt x="11" y="172"/>
                    <a:pt x="11" y="172"/>
                    <a:pt x="11" y="172"/>
                  </a:cubicBezTo>
                  <a:cubicBezTo>
                    <a:pt x="5" y="172"/>
                    <a:pt x="1" y="177"/>
                    <a:pt x="1" y="183"/>
                  </a:cubicBezTo>
                  <a:cubicBezTo>
                    <a:pt x="1" y="189"/>
                    <a:pt x="5" y="193"/>
                    <a:pt x="11" y="193"/>
                  </a:cubicBezTo>
                  <a:cubicBezTo>
                    <a:pt x="284" y="193"/>
                    <a:pt x="284" y="193"/>
                    <a:pt x="284" y="193"/>
                  </a:cubicBezTo>
                  <a:cubicBezTo>
                    <a:pt x="260" y="218"/>
                    <a:pt x="260" y="218"/>
                    <a:pt x="260" y="218"/>
                  </a:cubicBezTo>
                  <a:cubicBezTo>
                    <a:pt x="256" y="222"/>
                    <a:pt x="256" y="229"/>
                    <a:pt x="260" y="233"/>
                  </a:cubicBezTo>
                  <a:cubicBezTo>
                    <a:pt x="262" y="235"/>
                    <a:pt x="265" y="236"/>
                    <a:pt x="267" y="236"/>
                  </a:cubicBezTo>
                  <a:cubicBezTo>
                    <a:pt x="270" y="236"/>
                    <a:pt x="273" y="235"/>
                    <a:pt x="275" y="233"/>
                  </a:cubicBezTo>
                  <a:cubicBezTo>
                    <a:pt x="318" y="190"/>
                    <a:pt x="318" y="190"/>
                    <a:pt x="318" y="190"/>
                  </a:cubicBezTo>
                  <a:cubicBezTo>
                    <a:pt x="319" y="189"/>
                    <a:pt x="319" y="188"/>
                    <a:pt x="320" y="187"/>
                  </a:cubicBezTo>
                  <a:cubicBezTo>
                    <a:pt x="321" y="184"/>
                    <a:pt x="321" y="181"/>
                    <a:pt x="320" y="179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89" name="Freeform 273"/>
            <p:cNvSpPr>
              <a:spLocks noEditPoints="1"/>
            </p:cNvSpPr>
            <p:nvPr/>
          </p:nvSpPr>
          <p:spPr bwMode="gray">
            <a:xfrm>
              <a:off x="659667" y="2808735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6" name="Group 305"/>
          <p:cNvGrpSpPr/>
          <p:nvPr/>
        </p:nvGrpSpPr>
        <p:grpSpPr>
          <a:xfrm>
            <a:off x="250825" y="2136289"/>
            <a:ext cx="275723" cy="275723"/>
            <a:chOff x="250825" y="2136289"/>
            <a:chExt cx="275723" cy="275723"/>
          </a:xfrm>
        </p:grpSpPr>
        <p:sp>
          <p:nvSpPr>
            <p:cNvPr id="291" name="Freeform 254"/>
            <p:cNvSpPr>
              <a:spLocks/>
            </p:cNvSpPr>
            <p:nvPr/>
          </p:nvSpPr>
          <p:spPr bwMode="gray">
            <a:xfrm>
              <a:off x="301915" y="2187379"/>
              <a:ext cx="172732" cy="172732"/>
            </a:xfrm>
            <a:custGeom>
              <a:avLst/>
              <a:gdLst>
                <a:gd name="T0" fmla="*/ 320 w 321"/>
                <a:gd name="T1" fmla="*/ 165 h 321"/>
                <a:gd name="T2" fmla="*/ 320 w 321"/>
                <a:gd name="T3" fmla="*/ 157 h 321"/>
                <a:gd name="T4" fmla="*/ 318 w 321"/>
                <a:gd name="T5" fmla="*/ 153 h 321"/>
                <a:gd name="T6" fmla="*/ 275 w 321"/>
                <a:gd name="T7" fmla="*/ 110 h 321"/>
                <a:gd name="T8" fmla="*/ 260 w 321"/>
                <a:gd name="T9" fmla="*/ 110 h 321"/>
                <a:gd name="T10" fmla="*/ 260 w 321"/>
                <a:gd name="T11" fmla="*/ 126 h 321"/>
                <a:gd name="T12" fmla="*/ 284 w 321"/>
                <a:gd name="T13" fmla="*/ 150 h 321"/>
                <a:gd name="T14" fmla="*/ 171 w 321"/>
                <a:gd name="T15" fmla="*/ 150 h 321"/>
                <a:gd name="T16" fmla="*/ 171 w 321"/>
                <a:gd name="T17" fmla="*/ 37 h 321"/>
                <a:gd name="T18" fmla="*/ 196 w 321"/>
                <a:gd name="T19" fmla="*/ 62 h 321"/>
                <a:gd name="T20" fmla="*/ 203 w 321"/>
                <a:gd name="T21" fmla="*/ 65 h 321"/>
                <a:gd name="T22" fmla="*/ 211 w 321"/>
                <a:gd name="T23" fmla="*/ 62 h 321"/>
                <a:gd name="T24" fmla="*/ 211 w 321"/>
                <a:gd name="T25" fmla="*/ 46 h 321"/>
                <a:gd name="T26" fmla="*/ 168 w 321"/>
                <a:gd name="T27" fmla="*/ 4 h 321"/>
                <a:gd name="T28" fmla="*/ 165 w 321"/>
                <a:gd name="T29" fmla="*/ 1 h 321"/>
                <a:gd name="T30" fmla="*/ 157 w 321"/>
                <a:gd name="T31" fmla="*/ 1 h 321"/>
                <a:gd name="T32" fmla="*/ 153 w 321"/>
                <a:gd name="T33" fmla="*/ 4 h 321"/>
                <a:gd name="T34" fmla="*/ 110 w 321"/>
                <a:gd name="T35" fmla="*/ 46 h 321"/>
                <a:gd name="T36" fmla="*/ 110 w 321"/>
                <a:gd name="T37" fmla="*/ 62 h 321"/>
                <a:gd name="T38" fmla="*/ 118 w 321"/>
                <a:gd name="T39" fmla="*/ 65 h 321"/>
                <a:gd name="T40" fmla="*/ 126 w 321"/>
                <a:gd name="T41" fmla="*/ 62 h 321"/>
                <a:gd name="T42" fmla="*/ 150 w 321"/>
                <a:gd name="T43" fmla="*/ 37 h 321"/>
                <a:gd name="T44" fmla="*/ 150 w 321"/>
                <a:gd name="T45" fmla="*/ 150 h 321"/>
                <a:gd name="T46" fmla="*/ 37 w 321"/>
                <a:gd name="T47" fmla="*/ 150 h 321"/>
                <a:gd name="T48" fmla="*/ 62 w 321"/>
                <a:gd name="T49" fmla="*/ 126 h 321"/>
                <a:gd name="T50" fmla="*/ 62 w 321"/>
                <a:gd name="T51" fmla="*/ 110 h 321"/>
                <a:gd name="T52" fmla="*/ 46 w 321"/>
                <a:gd name="T53" fmla="*/ 110 h 321"/>
                <a:gd name="T54" fmla="*/ 4 w 321"/>
                <a:gd name="T55" fmla="*/ 153 h 321"/>
                <a:gd name="T56" fmla="*/ 1 w 321"/>
                <a:gd name="T57" fmla="*/ 157 h 321"/>
                <a:gd name="T58" fmla="*/ 1 w 321"/>
                <a:gd name="T59" fmla="*/ 165 h 321"/>
                <a:gd name="T60" fmla="*/ 4 w 321"/>
                <a:gd name="T61" fmla="*/ 168 h 321"/>
                <a:gd name="T62" fmla="*/ 46 w 321"/>
                <a:gd name="T63" fmla="*/ 211 h 321"/>
                <a:gd name="T64" fmla="*/ 54 w 321"/>
                <a:gd name="T65" fmla="*/ 214 h 321"/>
                <a:gd name="T66" fmla="*/ 62 w 321"/>
                <a:gd name="T67" fmla="*/ 211 h 321"/>
                <a:gd name="T68" fmla="*/ 62 w 321"/>
                <a:gd name="T69" fmla="*/ 196 h 321"/>
                <a:gd name="T70" fmla="*/ 37 w 321"/>
                <a:gd name="T71" fmla="*/ 171 h 321"/>
                <a:gd name="T72" fmla="*/ 150 w 321"/>
                <a:gd name="T73" fmla="*/ 171 h 321"/>
                <a:gd name="T74" fmla="*/ 150 w 321"/>
                <a:gd name="T75" fmla="*/ 284 h 321"/>
                <a:gd name="T76" fmla="*/ 126 w 321"/>
                <a:gd name="T77" fmla="*/ 260 h 321"/>
                <a:gd name="T78" fmla="*/ 110 w 321"/>
                <a:gd name="T79" fmla="*/ 260 h 321"/>
                <a:gd name="T80" fmla="*/ 110 w 321"/>
                <a:gd name="T81" fmla="*/ 275 h 321"/>
                <a:gd name="T82" fmla="*/ 153 w 321"/>
                <a:gd name="T83" fmla="*/ 318 h 321"/>
                <a:gd name="T84" fmla="*/ 157 w 321"/>
                <a:gd name="T85" fmla="*/ 320 h 321"/>
                <a:gd name="T86" fmla="*/ 161 w 321"/>
                <a:gd name="T87" fmla="*/ 321 h 321"/>
                <a:gd name="T88" fmla="*/ 165 w 321"/>
                <a:gd name="T89" fmla="*/ 320 h 321"/>
                <a:gd name="T90" fmla="*/ 168 w 321"/>
                <a:gd name="T91" fmla="*/ 318 h 321"/>
                <a:gd name="T92" fmla="*/ 211 w 321"/>
                <a:gd name="T93" fmla="*/ 275 h 321"/>
                <a:gd name="T94" fmla="*/ 211 w 321"/>
                <a:gd name="T95" fmla="*/ 260 h 321"/>
                <a:gd name="T96" fmla="*/ 196 w 321"/>
                <a:gd name="T97" fmla="*/ 260 h 321"/>
                <a:gd name="T98" fmla="*/ 171 w 321"/>
                <a:gd name="T99" fmla="*/ 284 h 321"/>
                <a:gd name="T100" fmla="*/ 171 w 321"/>
                <a:gd name="T101" fmla="*/ 171 h 321"/>
                <a:gd name="T102" fmla="*/ 284 w 321"/>
                <a:gd name="T103" fmla="*/ 171 h 321"/>
                <a:gd name="T104" fmla="*/ 260 w 321"/>
                <a:gd name="T105" fmla="*/ 196 h 321"/>
                <a:gd name="T106" fmla="*/ 260 w 321"/>
                <a:gd name="T107" fmla="*/ 211 h 321"/>
                <a:gd name="T108" fmla="*/ 267 w 321"/>
                <a:gd name="T109" fmla="*/ 214 h 321"/>
                <a:gd name="T110" fmla="*/ 275 w 321"/>
                <a:gd name="T111" fmla="*/ 211 h 321"/>
                <a:gd name="T112" fmla="*/ 318 w 321"/>
                <a:gd name="T113" fmla="*/ 168 h 321"/>
                <a:gd name="T114" fmla="*/ 320 w 321"/>
                <a:gd name="T115" fmla="*/ 165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1" h="321">
                  <a:moveTo>
                    <a:pt x="320" y="165"/>
                  </a:moveTo>
                  <a:cubicBezTo>
                    <a:pt x="321" y="162"/>
                    <a:pt x="321" y="159"/>
                    <a:pt x="320" y="157"/>
                  </a:cubicBezTo>
                  <a:cubicBezTo>
                    <a:pt x="319" y="155"/>
                    <a:pt x="319" y="154"/>
                    <a:pt x="318" y="153"/>
                  </a:cubicBezTo>
                  <a:cubicBezTo>
                    <a:pt x="275" y="110"/>
                    <a:pt x="275" y="110"/>
                    <a:pt x="275" y="110"/>
                  </a:cubicBezTo>
                  <a:cubicBezTo>
                    <a:pt x="271" y="106"/>
                    <a:pt x="264" y="106"/>
                    <a:pt x="260" y="110"/>
                  </a:cubicBezTo>
                  <a:cubicBezTo>
                    <a:pt x="256" y="115"/>
                    <a:pt x="256" y="121"/>
                    <a:pt x="260" y="126"/>
                  </a:cubicBezTo>
                  <a:cubicBezTo>
                    <a:pt x="284" y="150"/>
                    <a:pt x="284" y="150"/>
                    <a:pt x="284" y="150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171" y="37"/>
                    <a:pt x="171" y="37"/>
                    <a:pt x="171" y="37"/>
                  </a:cubicBezTo>
                  <a:cubicBezTo>
                    <a:pt x="196" y="62"/>
                    <a:pt x="196" y="62"/>
                    <a:pt x="196" y="62"/>
                  </a:cubicBezTo>
                  <a:cubicBezTo>
                    <a:pt x="198" y="64"/>
                    <a:pt x="201" y="65"/>
                    <a:pt x="203" y="65"/>
                  </a:cubicBezTo>
                  <a:cubicBezTo>
                    <a:pt x="206" y="65"/>
                    <a:pt x="209" y="64"/>
                    <a:pt x="211" y="62"/>
                  </a:cubicBezTo>
                  <a:cubicBezTo>
                    <a:pt x="215" y="57"/>
                    <a:pt x="215" y="51"/>
                    <a:pt x="211" y="46"/>
                  </a:cubicBezTo>
                  <a:cubicBezTo>
                    <a:pt x="168" y="4"/>
                    <a:pt x="168" y="4"/>
                    <a:pt x="168" y="4"/>
                  </a:cubicBezTo>
                  <a:cubicBezTo>
                    <a:pt x="167" y="3"/>
                    <a:pt x="166" y="2"/>
                    <a:pt x="165" y="1"/>
                  </a:cubicBezTo>
                  <a:cubicBezTo>
                    <a:pt x="162" y="0"/>
                    <a:pt x="159" y="0"/>
                    <a:pt x="157" y="1"/>
                  </a:cubicBezTo>
                  <a:cubicBezTo>
                    <a:pt x="155" y="2"/>
                    <a:pt x="154" y="3"/>
                    <a:pt x="153" y="4"/>
                  </a:cubicBezTo>
                  <a:cubicBezTo>
                    <a:pt x="110" y="46"/>
                    <a:pt x="110" y="46"/>
                    <a:pt x="110" y="46"/>
                  </a:cubicBezTo>
                  <a:cubicBezTo>
                    <a:pt x="106" y="51"/>
                    <a:pt x="106" y="57"/>
                    <a:pt x="110" y="62"/>
                  </a:cubicBezTo>
                  <a:cubicBezTo>
                    <a:pt x="113" y="64"/>
                    <a:pt x="115" y="65"/>
                    <a:pt x="118" y="65"/>
                  </a:cubicBezTo>
                  <a:cubicBezTo>
                    <a:pt x="121" y="65"/>
                    <a:pt x="123" y="64"/>
                    <a:pt x="126" y="62"/>
                  </a:cubicBezTo>
                  <a:cubicBezTo>
                    <a:pt x="150" y="37"/>
                    <a:pt x="150" y="37"/>
                    <a:pt x="150" y="37"/>
                  </a:cubicBezTo>
                  <a:cubicBezTo>
                    <a:pt x="150" y="150"/>
                    <a:pt x="150" y="150"/>
                    <a:pt x="150" y="150"/>
                  </a:cubicBezTo>
                  <a:cubicBezTo>
                    <a:pt x="37" y="150"/>
                    <a:pt x="37" y="150"/>
                    <a:pt x="37" y="150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66" y="121"/>
                    <a:pt x="66" y="115"/>
                    <a:pt x="62" y="110"/>
                  </a:cubicBezTo>
                  <a:cubicBezTo>
                    <a:pt x="57" y="106"/>
                    <a:pt x="51" y="106"/>
                    <a:pt x="46" y="110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3" y="154"/>
                    <a:pt x="2" y="155"/>
                    <a:pt x="1" y="157"/>
                  </a:cubicBezTo>
                  <a:cubicBezTo>
                    <a:pt x="0" y="159"/>
                    <a:pt x="0" y="162"/>
                    <a:pt x="1" y="165"/>
                  </a:cubicBezTo>
                  <a:cubicBezTo>
                    <a:pt x="2" y="166"/>
                    <a:pt x="3" y="167"/>
                    <a:pt x="4" y="168"/>
                  </a:cubicBezTo>
                  <a:cubicBezTo>
                    <a:pt x="46" y="211"/>
                    <a:pt x="46" y="211"/>
                    <a:pt x="46" y="211"/>
                  </a:cubicBezTo>
                  <a:cubicBezTo>
                    <a:pt x="49" y="213"/>
                    <a:pt x="51" y="214"/>
                    <a:pt x="54" y="214"/>
                  </a:cubicBezTo>
                  <a:cubicBezTo>
                    <a:pt x="57" y="214"/>
                    <a:pt x="59" y="213"/>
                    <a:pt x="62" y="211"/>
                  </a:cubicBezTo>
                  <a:cubicBezTo>
                    <a:pt x="66" y="207"/>
                    <a:pt x="66" y="200"/>
                    <a:pt x="62" y="196"/>
                  </a:cubicBezTo>
                  <a:cubicBezTo>
                    <a:pt x="37" y="171"/>
                    <a:pt x="37" y="171"/>
                    <a:pt x="37" y="171"/>
                  </a:cubicBezTo>
                  <a:cubicBezTo>
                    <a:pt x="150" y="171"/>
                    <a:pt x="150" y="171"/>
                    <a:pt x="150" y="171"/>
                  </a:cubicBezTo>
                  <a:cubicBezTo>
                    <a:pt x="150" y="284"/>
                    <a:pt x="150" y="284"/>
                    <a:pt x="150" y="284"/>
                  </a:cubicBezTo>
                  <a:cubicBezTo>
                    <a:pt x="126" y="260"/>
                    <a:pt x="126" y="260"/>
                    <a:pt x="126" y="260"/>
                  </a:cubicBezTo>
                  <a:cubicBezTo>
                    <a:pt x="121" y="256"/>
                    <a:pt x="115" y="256"/>
                    <a:pt x="110" y="260"/>
                  </a:cubicBezTo>
                  <a:cubicBezTo>
                    <a:pt x="106" y="264"/>
                    <a:pt x="106" y="271"/>
                    <a:pt x="110" y="275"/>
                  </a:cubicBezTo>
                  <a:cubicBezTo>
                    <a:pt x="153" y="318"/>
                    <a:pt x="153" y="318"/>
                    <a:pt x="153" y="318"/>
                  </a:cubicBezTo>
                  <a:cubicBezTo>
                    <a:pt x="154" y="319"/>
                    <a:pt x="155" y="319"/>
                    <a:pt x="157" y="320"/>
                  </a:cubicBezTo>
                  <a:cubicBezTo>
                    <a:pt x="158" y="320"/>
                    <a:pt x="159" y="321"/>
                    <a:pt x="161" y="321"/>
                  </a:cubicBezTo>
                  <a:cubicBezTo>
                    <a:pt x="162" y="321"/>
                    <a:pt x="163" y="320"/>
                    <a:pt x="165" y="320"/>
                  </a:cubicBezTo>
                  <a:cubicBezTo>
                    <a:pt x="166" y="319"/>
                    <a:pt x="167" y="319"/>
                    <a:pt x="168" y="318"/>
                  </a:cubicBezTo>
                  <a:cubicBezTo>
                    <a:pt x="211" y="275"/>
                    <a:pt x="211" y="275"/>
                    <a:pt x="211" y="275"/>
                  </a:cubicBezTo>
                  <a:cubicBezTo>
                    <a:pt x="215" y="271"/>
                    <a:pt x="215" y="264"/>
                    <a:pt x="211" y="260"/>
                  </a:cubicBezTo>
                  <a:cubicBezTo>
                    <a:pt x="207" y="256"/>
                    <a:pt x="200" y="256"/>
                    <a:pt x="196" y="260"/>
                  </a:cubicBezTo>
                  <a:cubicBezTo>
                    <a:pt x="171" y="284"/>
                    <a:pt x="171" y="284"/>
                    <a:pt x="171" y="284"/>
                  </a:cubicBezTo>
                  <a:cubicBezTo>
                    <a:pt x="171" y="171"/>
                    <a:pt x="171" y="171"/>
                    <a:pt x="171" y="171"/>
                  </a:cubicBezTo>
                  <a:cubicBezTo>
                    <a:pt x="284" y="171"/>
                    <a:pt x="284" y="171"/>
                    <a:pt x="284" y="171"/>
                  </a:cubicBezTo>
                  <a:cubicBezTo>
                    <a:pt x="260" y="196"/>
                    <a:pt x="260" y="196"/>
                    <a:pt x="260" y="196"/>
                  </a:cubicBezTo>
                  <a:cubicBezTo>
                    <a:pt x="256" y="200"/>
                    <a:pt x="256" y="207"/>
                    <a:pt x="260" y="211"/>
                  </a:cubicBezTo>
                  <a:cubicBezTo>
                    <a:pt x="262" y="213"/>
                    <a:pt x="265" y="214"/>
                    <a:pt x="267" y="214"/>
                  </a:cubicBezTo>
                  <a:cubicBezTo>
                    <a:pt x="270" y="214"/>
                    <a:pt x="273" y="213"/>
                    <a:pt x="275" y="211"/>
                  </a:cubicBezTo>
                  <a:cubicBezTo>
                    <a:pt x="318" y="168"/>
                    <a:pt x="318" y="168"/>
                    <a:pt x="318" y="168"/>
                  </a:cubicBezTo>
                  <a:cubicBezTo>
                    <a:pt x="319" y="167"/>
                    <a:pt x="319" y="166"/>
                    <a:pt x="320" y="165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92" name="Freeform 255"/>
            <p:cNvSpPr>
              <a:spLocks noEditPoints="1"/>
            </p:cNvSpPr>
            <p:nvPr/>
          </p:nvSpPr>
          <p:spPr bwMode="gray">
            <a:xfrm>
              <a:off x="250825" y="2136289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4" name="Group 413"/>
          <p:cNvGrpSpPr/>
          <p:nvPr/>
        </p:nvGrpSpPr>
        <p:grpSpPr>
          <a:xfrm>
            <a:off x="2153577" y="2136289"/>
            <a:ext cx="277257" cy="277257"/>
            <a:chOff x="2075549" y="2807561"/>
            <a:chExt cx="277257" cy="277257"/>
          </a:xfrm>
        </p:grpSpPr>
        <p:sp>
          <p:nvSpPr>
            <p:cNvPr id="294" name="Freeform 218"/>
            <p:cNvSpPr>
              <a:spLocks noEditPoints="1"/>
            </p:cNvSpPr>
            <p:nvPr/>
          </p:nvSpPr>
          <p:spPr bwMode="gray">
            <a:xfrm>
              <a:off x="2144863" y="2871167"/>
              <a:ext cx="138629" cy="150045"/>
            </a:xfrm>
            <a:custGeom>
              <a:avLst/>
              <a:gdLst>
                <a:gd name="T0" fmla="*/ 256 w 256"/>
                <a:gd name="T1" fmla="*/ 138 h 277"/>
                <a:gd name="T2" fmla="*/ 128 w 256"/>
                <a:gd name="T3" fmla="*/ 266 h 277"/>
                <a:gd name="T4" fmla="*/ 53 w 256"/>
                <a:gd name="T5" fmla="*/ 242 h 277"/>
                <a:gd name="T6" fmla="*/ 53 w 256"/>
                <a:gd name="T7" fmla="*/ 266 h 277"/>
                <a:gd name="T8" fmla="*/ 43 w 256"/>
                <a:gd name="T9" fmla="*/ 277 h 277"/>
                <a:gd name="T10" fmla="*/ 32 w 256"/>
                <a:gd name="T11" fmla="*/ 266 h 277"/>
                <a:gd name="T12" fmla="*/ 32 w 256"/>
                <a:gd name="T13" fmla="*/ 213 h 277"/>
                <a:gd name="T14" fmla="*/ 43 w 256"/>
                <a:gd name="T15" fmla="*/ 202 h 277"/>
                <a:gd name="T16" fmla="*/ 96 w 256"/>
                <a:gd name="T17" fmla="*/ 202 h 277"/>
                <a:gd name="T18" fmla="*/ 107 w 256"/>
                <a:gd name="T19" fmla="*/ 213 h 277"/>
                <a:gd name="T20" fmla="*/ 96 w 256"/>
                <a:gd name="T21" fmla="*/ 224 h 277"/>
                <a:gd name="T22" fmla="*/ 64 w 256"/>
                <a:gd name="T23" fmla="*/ 224 h 277"/>
                <a:gd name="T24" fmla="*/ 128 w 256"/>
                <a:gd name="T25" fmla="*/ 245 h 277"/>
                <a:gd name="T26" fmla="*/ 235 w 256"/>
                <a:gd name="T27" fmla="*/ 138 h 277"/>
                <a:gd name="T28" fmla="*/ 245 w 256"/>
                <a:gd name="T29" fmla="*/ 128 h 277"/>
                <a:gd name="T30" fmla="*/ 256 w 256"/>
                <a:gd name="T31" fmla="*/ 138 h 277"/>
                <a:gd name="T32" fmla="*/ 128 w 256"/>
                <a:gd name="T33" fmla="*/ 32 h 277"/>
                <a:gd name="T34" fmla="*/ 192 w 256"/>
                <a:gd name="T35" fmla="*/ 53 h 277"/>
                <a:gd name="T36" fmla="*/ 160 w 256"/>
                <a:gd name="T37" fmla="*/ 53 h 277"/>
                <a:gd name="T38" fmla="*/ 149 w 256"/>
                <a:gd name="T39" fmla="*/ 64 h 277"/>
                <a:gd name="T40" fmla="*/ 160 w 256"/>
                <a:gd name="T41" fmla="*/ 74 h 277"/>
                <a:gd name="T42" fmla="*/ 213 w 256"/>
                <a:gd name="T43" fmla="*/ 74 h 277"/>
                <a:gd name="T44" fmla="*/ 224 w 256"/>
                <a:gd name="T45" fmla="*/ 64 h 277"/>
                <a:gd name="T46" fmla="*/ 224 w 256"/>
                <a:gd name="T47" fmla="*/ 10 h 277"/>
                <a:gd name="T48" fmla="*/ 213 w 256"/>
                <a:gd name="T49" fmla="*/ 0 h 277"/>
                <a:gd name="T50" fmla="*/ 203 w 256"/>
                <a:gd name="T51" fmla="*/ 10 h 277"/>
                <a:gd name="T52" fmla="*/ 203 w 256"/>
                <a:gd name="T53" fmla="*/ 35 h 277"/>
                <a:gd name="T54" fmla="*/ 128 w 256"/>
                <a:gd name="T55" fmla="*/ 10 h 277"/>
                <a:gd name="T56" fmla="*/ 0 w 256"/>
                <a:gd name="T57" fmla="*/ 138 h 277"/>
                <a:gd name="T58" fmla="*/ 11 w 256"/>
                <a:gd name="T59" fmla="*/ 149 h 277"/>
                <a:gd name="T60" fmla="*/ 21 w 256"/>
                <a:gd name="T61" fmla="*/ 138 h 277"/>
                <a:gd name="T62" fmla="*/ 128 w 256"/>
                <a:gd name="T63" fmla="*/ 32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56" h="277">
                  <a:moveTo>
                    <a:pt x="256" y="138"/>
                  </a:moveTo>
                  <a:cubicBezTo>
                    <a:pt x="256" y="209"/>
                    <a:pt x="199" y="266"/>
                    <a:pt x="128" y="266"/>
                  </a:cubicBezTo>
                  <a:cubicBezTo>
                    <a:pt x="101" y="266"/>
                    <a:pt x="75" y="258"/>
                    <a:pt x="53" y="242"/>
                  </a:cubicBezTo>
                  <a:cubicBezTo>
                    <a:pt x="53" y="266"/>
                    <a:pt x="53" y="266"/>
                    <a:pt x="53" y="266"/>
                  </a:cubicBezTo>
                  <a:cubicBezTo>
                    <a:pt x="53" y="272"/>
                    <a:pt x="49" y="277"/>
                    <a:pt x="43" y="277"/>
                  </a:cubicBezTo>
                  <a:cubicBezTo>
                    <a:pt x="37" y="277"/>
                    <a:pt x="32" y="272"/>
                    <a:pt x="32" y="266"/>
                  </a:cubicBezTo>
                  <a:cubicBezTo>
                    <a:pt x="32" y="213"/>
                    <a:pt x="32" y="213"/>
                    <a:pt x="32" y="213"/>
                  </a:cubicBezTo>
                  <a:cubicBezTo>
                    <a:pt x="32" y="207"/>
                    <a:pt x="37" y="202"/>
                    <a:pt x="43" y="202"/>
                  </a:cubicBezTo>
                  <a:cubicBezTo>
                    <a:pt x="96" y="202"/>
                    <a:pt x="96" y="202"/>
                    <a:pt x="96" y="202"/>
                  </a:cubicBezTo>
                  <a:cubicBezTo>
                    <a:pt x="102" y="202"/>
                    <a:pt x="107" y="207"/>
                    <a:pt x="107" y="213"/>
                  </a:cubicBezTo>
                  <a:cubicBezTo>
                    <a:pt x="107" y="219"/>
                    <a:pt x="102" y="224"/>
                    <a:pt x="96" y="224"/>
                  </a:cubicBezTo>
                  <a:cubicBezTo>
                    <a:pt x="64" y="224"/>
                    <a:pt x="64" y="224"/>
                    <a:pt x="64" y="224"/>
                  </a:cubicBezTo>
                  <a:cubicBezTo>
                    <a:pt x="82" y="237"/>
                    <a:pt x="105" y="245"/>
                    <a:pt x="128" y="245"/>
                  </a:cubicBezTo>
                  <a:cubicBezTo>
                    <a:pt x="187" y="245"/>
                    <a:pt x="235" y="197"/>
                    <a:pt x="235" y="138"/>
                  </a:cubicBezTo>
                  <a:cubicBezTo>
                    <a:pt x="235" y="132"/>
                    <a:pt x="239" y="128"/>
                    <a:pt x="245" y="128"/>
                  </a:cubicBezTo>
                  <a:cubicBezTo>
                    <a:pt x="251" y="128"/>
                    <a:pt x="256" y="132"/>
                    <a:pt x="256" y="138"/>
                  </a:cubicBezTo>
                  <a:close/>
                  <a:moveTo>
                    <a:pt x="128" y="32"/>
                  </a:moveTo>
                  <a:cubicBezTo>
                    <a:pt x="151" y="32"/>
                    <a:pt x="174" y="39"/>
                    <a:pt x="192" y="53"/>
                  </a:cubicBezTo>
                  <a:cubicBezTo>
                    <a:pt x="160" y="53"/>
                    <a:pt x="160" y="53"/>
                    <a:pt x="160" y="53"/>
                  </a:cubicBezTo>
                  <a:cubicBezTo>
                    <a:pt x="154" y="53"/>
                    <a:pt x="149" y="58"/>
                    <a:pt x="149" y="64"/>
                  </a:cubicBezTo>
                  <a:cubicBezTo>
                    <a:pt x="149" y="70"/>
                    <a:pt x="154" y="74"/>
                    <a:pt x="160" y="74"/>
                  </a:cubicBezTo>
                  <a:cubicBezTo>
                    <a:pt x="213" y="74"/>
                    <a:pt x="213" y="74"/>
                    <a:pt x="213" y="74"/>
                  </a:cubicBezTo>
                  <a:cubicBezTo>
                    <a:pt x="219" y="74"/>
                    <a:pt x="224" y="70"/>
                    <a:pt x="224" y="64"/>
                  </a:cubicBezTo>
                  <a:cubicBezTo>
                    <a:pt x="224" y="10"/>
                    <a:pt x="224" y="10"/>
                    <a:pt x="224" y="10"/>
                  </a:cubicBezTo>
                  <a:cubicBezTo>
                    <a:pt x="224" y="4"/>
                    <a:pt x="219" y="0"/>
                    <a:pt x="213" y="0"/>
                  </a:cubicBezTo>
                  <a:cubicBezTo>
                    <a:pt x="207" y="0"/>
                    <a:pt x="203" y="4"/>
                    <a:pt x="203" y="10"/>
                  </a:cubicBezTo>
                  <a:cubicBezTo>
                    <a:pt x="203" y="35"/>
                    <a:pt x="203" y="35"/>
                    <a:pt x="203" y="35"/>
                  </a:cubicBezTo>
                  <a:cubicBezTo>
                    <a:pt x="181" y="19"/>
                    <a:pt x="155" y="10"/>
                    <a:pt x="128" y="10"/>
                  </a:cubicBezTo>
                  <a:cubicBezTo>
                    <a:pt x="57" y="10"/>
                    <a:pt x="0" y="68"/>
                    <a:pt x="0" y="138"/>
                  </a:cubicBezTo>
                  <a:cubicBezTo>
                    <a:pt x="0" y="144"/>
                    <a:pt x="5" y="149"/>
                    <a:pt x="11" y="149"/>
                  </a:cubicBezTo>
                  <a:cubicBezTo>
                    <a:pt x="17" y="149"/>
                    <a:pt x="21" y="144"/>
                    <a:pt x="21" y="138"/>
                  </a:cubicBezTo>
                  <a:cubicBezTo>
                    <a:pt x="21" y="80"/>
                    <a:pt x="69" y="32"/>
                    <a:pt x="128" y="32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95" name="Freeform 219"/>
            <p:cNvSpPr>
              <a:spLocks noEditPoints="1"/>
            </p:cNvSpPr>
            <p:nvPr/>
          </p:nvSpPr>
          <p:spPr bwMode="gray">
            <a:xfrm>
              <a:off x="2075549" y="2807561"/>
              <a:ext cx="277257" cy="277257"/>
            </a:xfrm>
            <a:custGeom>
              <a:avLst/>
              <a:gdLst>
                <a:gd name="T0" fmla="*/ 256 w 512"/>
                <a:gd name="T1" fmla="*/ 22 h 512"/>
                <a:gd name="T2" fmla="*/ 491 w 512"/>
                <a:gd name="T3" fmla="*/ 256 h 512"/>
                <a:gd name="T4" fmla="*/ 256 w 512"/>
                <a:gd name="T5" fmla="*/ 491 h 512"/>
                <a:gd name="T6" fmla="*/ 21 w 512"/>
                <a:gd name="T7" fmla="*/ 256 h 512"/>
                <a:gd name="T8" fmla="*/ 256 w 512"/>
                <a:gd name="T9" fmla="*/ 22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2"/>
                  </a:moveTo>
                  <a:cubicBezTo>
                    <a:pt x="385" y="22"/>
                    <a:pt x="491" y="127"/>
                    <a:pt x="491" y="256"/>
                  </a:cubicBezTo>
                  <a:cubicBezTo>
                    <a:pt x="491" y="386"/>
                    <a:pt x="385" y="491"/>
                    <a:pt x="256" y="491"/>
                  </a:cubicBezTo>
                  <a:cubicBezTo>
                    <a:pt x="127" y="491"/>
                    <a:pt x="21" y="386"/>
                    <a:pt x="21" y="256"/>
                  </a:cubicBezTo>
                  <a:cubicBezTo>
                    <a:pt x="21" y="127"/>
                    <a:pt x="127" y="22"/>
                    <a:pt x="256" y="22"/>
                  </a:cubicBezTo>
                  <a:moveTo>
                    <a:pt x="256" y="0"/>
                  </a:moveTo>
                  <a:cubicBezTo>
                    <a:pt x="115" y="0"/>
                    <a:pt x="0" y="115"/>
                    <a:pt x="0" y="256"/>
                  </a:cubicBezTo>
                  <a:cubicBezTo>
                    <a:pt x="0" y="398"/>
                    <a:pt x="115" y="512"/>
                    <a:pt x="256" y="512"/>
                  </a:cubicBezTo>
                  <a:cubicBezTo>
                    <a:pt x="397" y="512"/>
                    <a:pt x="512" y="398"/>
                    <a:pt x="512" y="256"/>
                  </a:cubicBezTo>
                  <a:cubicBezTo>
                    <a:pt x="512" y="115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3" name="Group 412"/>
          <p:cNvGrpSpPr/>
          <p:nvPr/>
        </p:nvGrpSpPr>
        <p:grpSpPr>
          <a:xfrm>
            <a:off x="1772414" y="2136289"/>
            <a:ext cx="276766" cy="277579"/>
            <a:chOff x="1718423" y="2811900"/>
            <a:chExt cx="276766" cy="277579"/>
          </a:xfrm>
        </p:grpSpPr>
        <p:sp>
          <p:nvSpPr>
            <p:cNvPr id="297" name="Freeform 725"/>
            <p:cNvSpPr>
              <a:spLocks noEditPoints="1"/>
            </p:cNvSpPr>
            <p:nvPr/>
          </p:nvSpPr>
          <p:spPr bwMode="gray">
            <a:xfrm>
              <a:off x="1718423" y="2811900"/>
              <a:ext cx="276766" cy="277579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298" name="Freeform 726"/>
            <p:cNvSpPr>
              <a:spLocks/>
            </p:cNvSpPr>
            <p:nvPr/>
          </p:nvSpPr>
          <p:spPr bwMode="gray">
            <a:xfrm>
              <a:off x="1769706" y="2885975"/>
              <a:ext cx="173386" cy="105008"/>
            </a:xfrm>
            <a:custGeom>
              <a:avLst/>
              <a:gdLst>
                <a:gd name="T0" fmla="*/ 246 w 321"/>
                <a:gd name="T1" fmla="*/ 44 h 193"/>
                <a:gd name="T2" fmla="*/ 37 w 321"/>
                <a:gd name="T3" fmla="*/ 44 h 193"/>
                <a:gd name="T4" fmla="*/ 62 w 321"/>
                <a:gd name="T5" fmla="*/ 20 h 193"/>
                <a:gd name="T6" fmla="*/ 62 w 321"/>
                <a:gd name="T7" fmla="*/ 4 h 193"/>
                <a:gd name="T8" fmla="*/ 46 w 321"/>
                <a:gd name="T9" fmla="*/ 4 h 193"/>
                <a:gd name="T10" fmla="*/ 4 w 321"/>
                <a:gd name="T11" fmla="*/ 47 h 193"/>
                <a:gd name="T12" fmla="*/ 4 w 321"/>
                <a:gd name="T13" fmla="*/ 62 h 193"/>
                <a:gd name="T14" fmla="*/ 46 w 321"/>
                <a:gd name="T15" fmla="*/ 105 h 193"/>
                <a:gd name="T16" fmla="*/ 54 w 321"/>
                <a:gd name="T17" fmla="*/ 108 h 193"/>
                <a:gd name="T18" fmla="*/ 62 w 321"/>
                <a:gd name="T19" fmla="*/ 105 h 193"/>
                <a:gd name="T20" fmla="*/ 62 w 321"/>
                <a:gd name="T21" fmla="*/ 90 h 193"/>
                <a:gd name="T22" fmla="*/ 37 w 321"/>
                <a:gd name="T23" fmla="*/ 65 h 193"/>
                <a:gd name="T24" fmla="*/ 246 w 321"/>
                <a:gd name="T25" fmla="*/ 65 h 193"/>
                <a:gd name="T26" fmla="*/ 299 w 321"/>
                <a:gd name="T27" fmla="*/ 119 h 193"/>
                <a:gd name="T28" fmla="*/ 246 w 321"/>
                <a:gd name="T29" fmla="*/ 172 h 193"/>
                <a:gd name="T30" fmla="*/ 33 w 321"/>
                <a:gd name="T31" fmla="*/ 172 h 193"/>
                <a:gd name="T32" fmla="*/ 22 w 321"/>
                <a:gd name="T33" fmla="*/ 183 h 193"/>
                <a:gd name="T34" fmla="*/ 33 w 321"/>
                <a:gd name="T35" fmla="*/ 193 h 193"/>
                <a:gd name="T36" fmla="*/ 246 w 321"/>
                <a:gd name="T37" fmla="*/ 193 h 193"/>
                <a:gd name="T38" fmla="*/ 321 w 321"/>
                <a:gd name="T39" fmla="*/ 119 h 193"/>
                <a:gd name="T40" fmla="*/ 246 w 321"/>
                <a:gd name="T41" fmla="*/ 4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1" h="193">
                  <a:moveTo>
                    <a:pt x="246" y="44"/>
                  </a:moveTo>
                  <a:cubicBezTo>
                    <a:pt x="37" y="44"/>
                    <a:pt x="37" y="44"/>
                    <a:pt x="37" y="44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6" y="15"/>
                    <a:pt x="66" y="9"/>
                    <a:pt x="62" y="4"/>
                  </a:cubicBezTo>
                  <a:cubicBezTo>
                    <a:pt x="57" y="0"/>
                    <a:pt x="51" y="0"/>
                    <a:pt x="46" y="4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51"/>
                    <a:pt x="0" y="58"/>
                    <a:pt x="4" y="62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9" y="107"/>
                    <a:pt x="51" y="108"/>
                    <a:pt x="54" y="108"/>
                  </a:cubicBezTo>
                  <a:cubicBezTo>
                    <a:pt x="57" y="108"/>
                    <a:pt x="59" y="107"/>
                    <a:pt x="62" y="105"/>
                  </a:cubicBezTo>
                  <a:cubicBezTo>
                    <a:pt x="66" y="101"/>
                    <a:pt x="66" y="94"/>
                    <a:pt x="62" y="90"/>
                  </a:cubicBezTo>
                  <a:cubicBezTo>
                    <a:pt x="37" y="65"/>
                    <a:pt x="37" y="65"/>
                    <a:pt x="37" y="65"/>
                  </a:cubicBezTo>
                  <a:cubicBezTo>
                    <a:pt x="246" y="65"/>
                    <a:pt x="246" y="65"/>
                    <a:pt x="246" y="65"/>
                  </a:cubicBezTo>
                  <a:cubicBezTo>
                    <a:pt x="275" y="65"/>
                    <a:pt x="299" y="89"/>
                    <a:pt x="299" y="119"/>
                  </a:cubicBezTo>
                  <a:cubicBezTo>
                    <a:pt x="299" y="148"/>
                    <a:pt x="275" y="172"/>
                    <a:pt x="246" y="172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27" y="172"/>
                    <a:pt x="22" y="177"/>
                    <a:pt x="22" y="183"/>
                  </a:cubicBezTo>
                  <a:cubicBezTo>
                    <a:pt x="22" y="189"/>
                    <a:pt x="27" y="193"/>
                    <a:pt x="33" y="193"/>
                  </a:cubicBezTo>
                  <a:cubicBezTo>
                    <a:pt x="246" y="193"/>
                    <a:pt x="246" y="193"/>
                    <a:pt x="246" y="193"/>
                  </a:cubicBezTo>
                  <a:cubicBezTo>
                    <a:pt x="287" y="193"/>
                    <a:pt x="321" y="160"/>
                    <a:pt x="321" y="119"/>
                  </a:cubicBezTo>
                  <a:cubicBezTo>
                    <a:pt x="321" y="77"/>
                    <a:pt x="287" y="44"/>
                    <a:pt x="246" y="44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1" name="Group 410"/>
          <p:cNvGrpSpPr/>
          <p:nvPr/>
        </p:nvGrpSpPr>
        <p:grpSpPr>
          <a:xfrm>
            <a:off x="1010266" y="2136289"/>
            <a:ext cx="275281" cy="275281"/>
            <a:chOff x="986480" y="2800127"/>
            <a:chExt cx="275281" cy="275281"/>
          </a:xfrm>
        </p:grpSpPr>
        <p:sp>
          <p:nvSpPr>
            <p:cNvPr id="300" name="Freeform 826"/>
            <p:cNvSpPr>
              <a:spLocks noEditPoints="1"/>
            </p:cNvSpPr>
            <p:nvPr/>
          </p:nvSpPr>
          <p:spPr bwMode="gray">
            <a:xfrm>
              <a:off x="986480" y="2800127"/>
              <a:ext cx="275281" cy="27528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301" name="Freeform 827"/>
            <p:cNvSpPr>
              <a:spLocks/>
            </p:cNvSpPr>
            <p:nvPr/>
          </p:nvSpPr>
          <p:spPr bwMode="gray">
            <a:xfrm>
              <a:off x="1065826" y="2851135"/>
              <a:ext cx="116590" cy="170836"/>
            </a:xfrm>
            <a:custGeom>
              <a:avLst/>
              <a:gdLst>
                <a:gd name="T0" fmla="*/ 212 w 216"/>
                <a:gd name="T1" fmla="*/ 313 h 318"/>
                <a:gd name="T2" fmla="*/ 204 w 216"/>
                <a:gd name="T3" fmla="*/ 318 h 318"/>
                <a:gd name="T4" fmla="*/ 198 w 216"/>
                <a:gd name="T5" fmla="*/ 316 h 318"/>
                <a:gd name="T6" fmla="*/ 162 w 216"/>
                <a:gd name="T7" fmla="*/ 285 h 318"/>
                <a:gd name="T8" fmla="*/ 112 w 216"/>
                <a:gd name="T9" fmla="*/ 207 h 318"/>
                <a:gd name="T10" fmla="*/ 108 w 216"/>
                <a:gd name="T11" fmla="*/ 193 h 318"/>
                <a:gd name="T12" fmla="*/ 51 w 216"/>
                <a:gd name="T13" fmla="*/ 288 h 318"/>
                <a:gd name="T14" fmla="*/ 18 w 216"/>
                <a:gd name="T15" fmla="*/ 316 h 318"/>
                <a:gd name="T16" fmla="*/ 12 w 216"/>
                <a:gd name="T17" fmla="*/ 318 h 318"/>
                <a:gd name="T18" fmla="*/ 3 w 216"/>
                <a:gd name="T19" fmla="*/ 313 h 318"/>
                <a:gd name="T20" fmla="*/ 6 w 216"/>
                <a:gd name="T21" fmla="*/ 298 h 318"/>
                <a:gd name="T22" fmla="*/ 36 w 216"/>
                <a:gd name="T23" fmla="*/ 273 h 318"/>
                <a:gd name="T24" fmla="*/ 97 w 216"/>
                <a:gd name="T25" fmla="*/ 123 h 318"/>
                <a:gd name="T26" fmla="*/ 97 w 216"/>
                <a:gd name="T27" fmla="*/ 37 h 318"/>
                <a:gd name="T28" fmla="*/ 30 w 216"/>
                <a:gd name="T29" fmla="*/ 104 h 318"/>
                <a:gd name="T30" fmla="*/ 22 w 216"/>
                <a:gd name="T31" fmla="*/ 107 h 318"/>
                <a:gd name="T32" fmla="*/ 15 w 216"/>
                <a:gd name="T33" fmla="*/ 104 h 318"/>
                <a:gd name="T34" fmla="*/ 15 w 216"/>
                <a:gd name="T35" fmla="*/ 89 h 318"/>
                <a:gd name="T36" fmla="*/ 100 w 216"/>
                <a:gd name="T37" fmla="*/ 4 h 318"/>
                <a:gd name="T38" fmla="*/ 104 w 216"/>
                <a:gd name="T39" fmla="*/ 1 h 318"/>
                <a:gd name="T40" fmla="*/ 112 w 216"/>
                <a:gd name="T41" fmla="*/ 1 h 318"/>
                <a:gd name="T42" fmla="*/ 115 w 216"/>
                <a:gd name="T43" fmla="*/ 4 h 318"/>
                <a:gd name="T44" fmla="*/ 201 w 216"/>
                <a:gd name="T45" fmla="*/ 89 h 318"/>
                <a:gd name="T46" fmla="*/ 201 w 216"/>
                <a:gd name="T47" fmla="*/ 104 h 318"/>
                <a:gd name="T48" fmla="*/ 193 w 216"/>
                <a:gd name="T49" fmla="*/ 107 h 318"/>
                <a:gd name="T50" fmla="*/ 185 w 216"/>
                <a:gd name="T51" fmla="*/ 104 h 318"/>
                <a:gd name="T52" fmla="*/ 118 w 216"/>
                <a:gd name="T53" fmla="*/ 37 h 318"/>
                <a:gd name="T54" fmla="*/ 118 w 216"/>
                <a:gd name="T55" fmla="*/ 123 h 318"/>
                <a:gd name="T56" fmla="*/ 132 w 216"/>
                <a:gd name="T57" fmla="*/ 199 h 318"/>
                <a:gd name="T58" fmla="*/ 177 w 216"/>
                <a:gd name="T59" fmla="*/ 271 h 318"/>
                <a:gd name="T60" fmla="*/ 210 w 216"/>
                <a:gd name="T61" fmla="*/ 298 h 318"/>
                <a:gd name="T62" fmla="*/ 212 w 216"/>
                <a:gd name="T63" fmla="*/ 31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6" h="318">
                  <a:moveTo>
                    <a:pt x="212" y="313"/>
                  </a:moveTo>
                  <a:cubicBezTo>
                    <a:pt x="210" y="316"/>
                    <a:pt x="207" y="318"/>
                    <a:pt x="204" y="318"/>
                  </a:cubicBezTo>
                  <a:cubicBezTo>
                    <a:pt x="202" y="318"/>
                    <a:pt x="199" y="317"/>
                    <a:pt x="198" y="316"/>
                  </a:cubicBezTo>
                  <a:cubicBezTo>
                    <a:pt x="185" y="307"/>
                    <a:pt x="173" y="297"/>
                    <a:pt x="162" y="285"/>
                  </a:cubicBezTo>
                  <a:cubicBezTo>
                    <a:pt x="140" y="263"/>
                    <a:pt x="124" y="236"/>
                    <a:pt x="112" y="207"/>
                  </a:cubicBezTo>
                  <a:cubicBezTo>
                    <a:pt x="111" y="202"/>
                    <a:pt x="109" y="198"/>
                    <a:pt x="108" y="193"/>
                  </a:cubicBezTo>
                  <a:cubicBezTo>
                    <a:pt x="97" y="228"/>
                    <a:pt x="78" y="261"/>
                    <a:pt x="51" y="288"/>
                  </a:cubicBezTo>
                  <a:cubicBezTo>
                    <a:pt x="41" y="298"/>
                    <a:pt x="30" y="308"/>
                    <a:pt x="18" y="316"/>
                  </a:cubicBezTo>
                  <a:cubicBezTo>
                    <a:pt x="16" y="317"/>
                    <a:pt x="14" y="318"/>
                    <a:pt x="12" y="318"/>
                  </a:cubicBezTo>
                  <a:cubicBezTo>
                    <a:pt x="8" y="318"/>
                    <a:pt x="5" y="316"/>
                    <a:pt x="3" y="313"/>
                  </a:cubicBezTo>
                  <a:cubicBezTo>
                    <a:pt x="0" y="308"/>
                    <a:pt x="1" y="302"/>
                    <a:pt x="6" y="298"/>
                  </a:cubicBezTo>
                  <a:cubicBezTo>
                    <a:pt x="16" y="291"/>
                    <a:pt x="27" y="282"/>
                    <a:pt x="36" y="273"/>
                  </a:cubicBezTo>
                  <a:cubicBezTo>
                    <a:pt x="75" y="233"/>
                    <a:pt x="97" y="180"/>
                    <a:pt x="97" y="123"/>
                  </a:cubicBezTo>
                  <a:cubicBezTo>
                    <a:pt x="97" y="37"/>
                    <a:pt x="97" y="37"/>
                    <a:pt x="97" y="37"/>
                  </a:cubicBezTo>
                  <a:cubicBezTo>
                    <a:pt x="30" y="104"/>
                    <a:pt x="30" y="104"/>
                    <a:pt x="30" y="104"/>
                  </a:cubicBezTo>
                  <a:cubicBezTo>
                    <a:pt x="28" y="106"/>
                    <a:pt x="25" y="107"/>
                    <a:pt x="22" y="107"/>
                  </a:cubicBezTo>
                  <a:cubicBezTo>
                    <a:pt x="20" y="107"/>
                    <a:pt x="17" y="106"/>
                    <a:pt x="15" y="104"/>
                  </a:cubicBezTo>
                  <a:cubicBezTo>
                    <a:pt x="11" y="100"/>
                    <a:pt x="11" y="93"/>
                    <a:pt x="15" y="89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101" y="3"/>
                    <a:pt x="102" y="2"/>
                    <a:pt x="104" y="1"/>
                  </a:cubicBezTo>
                  <a:cubicBezTo>
                    <a:pt x="106" y="0"/>
                    <a:pt x="109" y="0"/>
                    <a:pt x="112" y="1"/>
                  </a:cubicBezTo>
                  <a:cubicBezTo>
                    <a:pt x="113" y="2"/>
                    <a:pt x="114" y="3"/>
                    <a:pt x="115" y="4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5" y="93"/>
                    <a:pt x="205" y="100"/>
                    <a:pt x="201" y="104"/>
                  </a:cubicBezTo>
                  <a:cubicBezTo>
                    <a:pt x="198" y="106"/>
                    <a:pt x="196" y="107"/>
                    <a:pt x="193" y="107"/>
                  </a:cubicBezTo>
                  <a:cubicBezTo>
                    <a:pt x="190" y="107"/>
                    <a:pt x="188" y="106"/>
                    <a:pt x="185" y="104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8" y="123"/>
                    <a:pt x="118" y="123"/>
                    <a:pt x="118" y="123"/>
                  </a:cubicBezTo>
                  <a:cubicBezTo>
                    <a:pt x="118" y="150"/>
                    <a:pt x="123" y="175"/>
                    <a:pt x="132" y="199"/>
                  </a:cubicBezTo>
                  <a:cubicBezTo>
                    <a:pt x="142" y="226"/>
                    <a:pt x="158" y="250"/>
                    <a:pt x="177" y="271"/>
                  </a:cubicBezTo>
                  <a:cubicBezTo>
                    <a:pt x="187" y="281"/>
                    <a:pt x="198" y="290"/>
                    <a:pt x="210" y="298"/>
                  </a:cubicBezTo>
                  <a:cubicBezTo>
                    <a:pt x="215" y="302"/>
                    <a:pt x="216" y="308"/>
                    <a:pt x="212" y="313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2" name="Group 411"/>
          <p:cNvGrpSpPr/>
          <p:nvPr/>
        </p:nvGrpSpPr>
        <p:grpSpPr>
          <a:xfrm>
            <a:off x="1389944" y="2136289"/>
            <a:ext cx="278073" cy="277257"/>
            <a:chOff x="1387065" y="2765700"/>
            <a:chExt cx="278073" cy="277257"/>
          </a:xfrm>
        </p:grpSpPr>
        <p:sp>
          <p:nvSpPr>
            <p:cNvPr id="303" name="Freeform 209"/>
            <p:cNvSpPr>
              <a:spLocks/>
            </p:cNvSpPr>
            <p:nvPr/>
          </p:nvSpPr>
          <p:spPr bwMode="gray">
            <a:xfrm>
              <a:off x="1456379" y="2817074"/>
              <a:ext cx="139444" cy="173693"/>
            </a:xfrm>
            <a:custGeom>
              <a:avLst/>
              <a:gdLst>
                <a:gd name="T0" fmla="*/ 254 w 258"/>
                <a:gd name="T1" fmla="*/ 62 h 321"/>
                <a:gd name="T2" fmla="*/ 246 w 258"/>
                <a:gd name="T3" fmla="*/ 65 h 321"/>
                <a:gd name="T4" fmla="*/ 238 w 258"/>
                <a:gd name="T5" fmla="*/ 62 h 321"/>
                <a:gd name="T6" fmla="*/ 214 w 258"/>
                <a:gd name="T7" fmla="*/ 37 h 321"/>
                <a:gd name="T8" fmla="*/ 214 w 258"/>
                <a:gd name="T9" fmla="*/ 107 h 321"/>
                <a:gd name="T10" fmla="*/ 153 w 258"/>
                <a:gd name="T11" fmla="*/ 207 h 321"/>
                <a:gd name="T12" fmla="*/ 148 w 258"/>
                <a:gd name="T13" fmla="*/ 211 h 321"/>
                <a:gd name="T14" fmla="*/ 139 w 258"/>
                <a:gd name="T15" fmla="*/ 225 h 321"/>
                <a:gd name="T16" fmla="*/ 139 w 258"/>
                <a:gd name="T17" fmla="*/ 225 h 321"/>
                <a:gd name="T18" fmla="*/ 139 w 258"/>
                <a:gd name="T19" fmla="*/ 310 h 321"/>
                <a:gd name="T20" fmla="*/ 129 w 258"/>
                <a:gd name="T21" fmla="*/ 321 h 321"/>
                <a:gd name="T22" fmla="*/ 118 w 258"/>
                <a:gd name="T23" fmla="*/ 310 h 321"/>
                <a:gd name="T24" fmla="*/ 118 w 258"/>
                <a:gd name="T25" fmla="*/ 225 h 321"/>
                <a:gd name="T26" fmla="*/ 118 w 258"/>
                <a:gd name="T27" fmla="*/ 224 h 321"/>
                <a:gd name="T28" fmla="*/ 109 w 258"/>
                <a:gd name="T29" fmla="*/ 211 h 321"/>
                <a:gd name="T30" fmla="*/ 104 w 258"/>
                <a:gd name="T31" fmla="*/ 207 h 321"/>
                <a:gd name="T32" fmla="*/ 43 w 258"/>
                <a:gd name="T33" fmla="*/ 107 h 321"/>
                <a:gd name="T34" fmla="*/ 43 w 258"/>
                <a:gd name="T35" fmla="*/ 37 h 321"/>
                <a:gd name="T36" fmla="*/ 19 w 258"/>
                <a:gd name="T37" fmla="*/ 62 h 321"/>
                <a:gd name="T38" fmla="*/ 11 w 258"/>
                <a:gd name="T39" fmla="*/ 65 h 321"/>
                <a:gd name="T40" fmla="*/ 4 w 258"/>
                <a:gd name="T41" fmla="*/ 62 h 321"/>
                <a:gd name="T42" fmla="*/ 4 w 258"/>
                <a:gd name="T43" fmla="*/ 46 h 321"/>
                <a:gd name="T44" fmla="*/ 46 w 258"/>
                <a:gd name="T45" fmla="*/ 4 h 321"/>
                <a:gd name="T46" fmla="*/ 50 w 258"/>
                <a:gd name="T47" fmla="*/ 1 h 321"/>
                <a:gd name="T48" fmla="*/ 58 w 258"/>
                <a:gd name="T49" fmla="*/ 1 h 321"/>
                <a:gd name="T50" fmla="*/ 62 w 258"/>
                <a:gd name="T51" fmla="*/ 4 h 321"/>
                <a:gd name="T52" fmla="*/ 104 w 258"/>
                <a:gd name="T53" fmla="*/ 46 h 321"/>
                <a:gd name="T54" fmla="*/ 104 w 258"/>
                <a:gd name="T55" fmla="*/ 62 h 321"/>
                <a:gd name="T56" fmla="*/ 97 w 258"/>
                <a:gd name="T57" fmla="*/ 65 h 321"/>
                <a:gd name="T58" fmla="*/ 89 w 258"/>
                <a:gd name="T59" fmla="*/ 62 h 321"/>
                <a:gd name="T60" fmla="*/ 65 w 258"/>
                <a:gd name="T61" fmla="*/ 37 h 321"/>
                <a:gd name="T62" fmla="*/ 65 w 258"/>
                <a:gd name="T63" fmla="*/ 107 h 321"/>
                <a:gd name="T64" fmla="*/ 118 w 258"/>
                <a:gd name="T65" fmla="*/ 191 h 321"/>
                <a:gd name="T66" fmla="*/ 124 w 258"/>
                <a:gd name="T67" fmla="*/ 195 h 321"/>
                <a:gd name="T68" fmla="*/ 129 w 258"/>
                <a:gd name="T69" fmla="*/ 200 h 321"/>
                <a:gd name="T70" fmla="*/ 134 w 258"/>
                <a:gd name="T71" fmla="*/ 195 h 321"/>
                <a:gd name="T72" fmla="*/ 139 w 258"/>
                <a:gd name="T73" fmla="*/ 191 h 321"/>
                <a:gd name="T74" fmla="*/ 193 w 258"/>
                <a:gd name="T75" fmla="*/ 107 h 321"/>
                <a:gd name="T76" fmla="*/ 193 w 258"/>
                <a:gd name="T77" fmla="*/ 37 h 321"/>
                <a:gd name="T78" fmla="*/ 168 w 258"/>
                <a:gd name="T79" fmla="*/ 62 h 321"/>
                <a:gd name="T80" fmla="*/ 161 w 258"/>
                <a:gd name="T81" fmla="*/ 65 h 321"/>
                <a:gd name="T82" fmla="*/ 153 w 258"/>
                <a:gd name="T83" fmla="*/ 62 h 321"/>
                <a:gd name="T84" fmla="*/ 153 w 258"/>
                <a:gd name="T85" fmla="*/ 46 h 321"/>
                <a:gd name="T86" fmla="*/ 196 w 258"/>
                <a:gd name="T87" fmla="*/ 4 h 321"/>
                <a:gd name="T88" fmla="*/ 199 w 258"/>
                <a:gd name="T89" fmla="*/ 1 h 321"/>
                <a:gd name="T90" fmla="*/ 207 w 258"/>
                <a:gd name="T91" fmla="*/ 1 h 321"/>
                <a:gd name="T92" fmla="*/ 211 w 258"/>
                <a:gd name="T93" fmla="*/ 4 h 321"/>
                <a:gd name="T94" fmla="*/ 254 w 258"/>
                <a:gd name="T95" fmla="*/ 46 h 321"/>
                <a:gd name="T96" fmla="*/ 254 w 258"/>
                <a:gd name="T97" fmla="*/ 62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8" h="321">
                  <a:moveTo>
                    <a:pt x="254" y="62"/>
                  </a:moveTo>
                  <a:cubicBezTo>
                    <a:pt x="251" y="64"/>
                    <a:pt x="249" y="65"/>
                    <a:pt x="246" y="65"/>
                  </a:cubicBezTo>
                  <a:cubicBezTo>
                    <a:pt x="243" y="65"/>
                    <a:pt x="241" y="64"/>
                    <a:pt x="238" y="62"/>
                  </a:cubicBezTo>
                  <a:cubicBezTo>
                    <a:pt x="214" y="37"/>
                    <a:pt x="214" y="37"/>
                    <a:pt x="214" y="37"/>
                  </a:cubicBezTo>
                  <a:cubicBezTo>
                    <a:pt x="214" y="107"/>
                    <a:pt x="214" y="107"/>
                    <a:pt x="214" y="107"/>
                  </a:cubicBezTo>
                  <a:cubicBezTo>
                    <a:pt x="214" y="153"/>
                    <a:pt x="176" y="187"/>
                    <a:pt x="153" y="207"/>
                  </a:cubicBezTo>
                  <a:cubicBezTo>
                    <a:pt x="148" y="211"/>
                    <a:pt x="148" y="211"/>
                    <a:pt x="148" y="211"/>
                  </a:cubicBezTo>
                  <a:cubicBezTo>
                    <a:pt x="139" y="219"/>
                    <a:pt x="139" y="223"/>
                    <a:pt x="139" y="225"/>
                  </a:cubicBezTo>
                  <a:cubicBezTo>
                    <a:pt x="139" y="225"/>
                    <a:pt x="139" y="225"/>
                    <a:pt x="139" y="225"/>
                  </a:cubicBezTo>
                  <a:cubicBezTo>
                    <a:pt x="139" y="310"/>
                    <a:pt x="139" y="310"/>
                    <a:pt x="139" y="310"/>
                  </a:cubicBezTo>
                  <a:cubicBezTo>
                    <a:pt x="139" y="316"/>
                    <a:pt x="135" y="321"/>
                    <a:pt x="129" y="321"/>
                  </a:cubicBezTo>
                  <a:cubicBezTo>
                    <a:pt x="123" y="321"/>
                    <a:pt x="118" y="316"/>
                    <a:pt x="118" y="310"/>
                  </a:cubicBezTo>
                  <a:cubicBezTo>
                    <a:pt x="118" y="225"/>
                    <a:pt x="118" y="225"/>
                    <a:pt x="118" y="225"/>
                  </a:cubicBezTo>
                  <a:cubicBezTo>
                    <a:pt x="118" y="224"/>
                    <a:pt x="118" y="224"/>
                    <a:pt x="118" y="224"/>
                  </a:cubicBezTo>
                  <a:cubicBezTo>
                    <a:pt x="118" y="223"/>
                    <a:pt x="118" y="219"/>
                    <a:pt x="109" y="211"/>
                  </a:cubicBezTo>
                  <a:cubicBezTo>
                    <a:pt x="104" y="207"/>
                    <a:pt x="104" y="207"/>
                    <a:pt x="104" y="207"/>
                  </a:cubicBezTo>
                  <a:cubicBezTo>
                    <a:pt x="81" y="187"/>
                    <a:pt x="43" y="153"/>
                    <a:pt x="43" y="10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17" y="64"/>
                    <a:pt x="14" y="65"/>
                    <a:pt x="11" y="65"/>
                  </a:cubicBezTo>
                  <a:cubicBezTo>
                    <a:pt x="9" y="65"/>
                    <a:pt x="6" y="64"/>
                    <a:pt x="4" y="62"/>
                  </a:cubicBezTo>
                  <a:cubicBezTo>
                    <a:pt x="0" y="57"/>
                    <a:pt x="0" y="51"/>
                    <a:pt x="4" y="46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7" y="3"/>
                    <a:pt x="49" y="2"/>
                    <a:pt x="50" y="1"/>
                  </a:cubicBezTo>
                  <a:cubicBezTo>
                    <a:pt x="53" y="0"/>
                    <a:pt x="55" y="0"/>
                    <a:pt x="58" y="1"/>
                  </a:cubicBezTo>
                  <a:cubicBezTo>
                    <a:pt x="59" y="2"/>
                    <a:pt x="61" y="3"/>
                    <a:pt x="62" y="4"/>
                  </a:cubicBezTo>
                  <a:cubicBezTo>
                    <a:pt x="104" y="46"/>
                    <a:pt x="104" y="46"/>
                    <a:pt x="104" y="46"/>
                  </a:cubicBezTo>
                  <a:cubicBezTo>
                    <a:pt x="108" y="51"/>
                    <a:pt x="108" y="57"/>
                    <a:pt x="104" y="62"/>
                  </a:cubicBezTo>
                  <a:cubicBezTo>
                    <a:pt x="102" y="64"/>
                    <a:pt x="99" y="65"/>
                    <a:pt x="97" y="65"/>
                  </a:cubicBezTo>
                  <a:cubicBezTo>
                    <a:pt x="94" y="65"/>
                    <a:pt x="91" y="64"/>
                    <a:pt x="89" y="62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5" y="107"/>
                    <a:pt x="65" y="107"/>
                    <a:pt x="65" y="107"/>
                  </a:cubicBezTo>
                  <a:cubicBezTo>
                    <a:pt x="65" y="143"/>
                    <a:pt x="97" y="172"/>
                    <a:pt x="118" y="191"/>
                  </a:cubicBezTo>
                  <a:cubicBezTo>
                    <a:pt x="124" y="195"/>
                    <a:pt x="124" y="195"/>
                    <a:pt x="124" y="195"/>
                  </a:cubicBezTo>
                  <a:cubicBezTo>
                    <a:pt x="125" y="197"/>
                    <a:pt x="127" y="199"/>
                    <a:pt x="129" y="200"/>
                  </a:cubicBezTo>
                  <a:cubicBezTo>
                    <a:pt x="130" y="199"/>
                    <a:pt x="132" y="197"/>
                    <a:pt x="134" y="195"/>
                  </a:cubicBezTo>
                  <a:cubicBezTo>
                    <a:pt x="139" y="191"/>
                    <a:pt x="139" y="191"/>
                    <a:pt x="139" y="191"/>
                  </a:cubicBezTo>
                  <a:cubicBezTo>
                    <a:pt x="160" y="172"/>
                    <a:pt x="193" y="143"/>
                    <a:pt x="193" y="107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68" y="62"/>
                    <a:pt x="168" y="62"/>
                    <a:pt x="168" y="62"/>
                  </a:cubicBezTo>
                  <a:cubicBezTo>
                    <a:pt x="166" y="64"/>
                    <a:pt x="163" y="65"/>
                    <a:pt x="161" y="65"/>
                  </a:cubicBezTo>
                  <a:cubicBezTo>
                    <a:pt x="158" y="65"/>
                    <a:pt x="155" y="64"/>
                    <a:pt x="153" y="62"/>
                  </a:cubicBezTo>
                  <a:cubicBezTo>
                    <a:pt x="149" y="57"/>
                    <a:pt x="149" y="51"/>
                    <a:pt x="153" y="46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197" y="3"/>
                    <a:pt x="198" y="2"/>
                    <a:pt x="199" y="1"/>
                  </a:cubicBezTo>
                  <a:cubicBezTo>
                    <a:pt x="202" y="0"/>
                    <a:pt x="205" y="0"/>
                    <a:pt x="207" y="1"/>
                  </a:cubicBezTo>
                  <a:cubicBezTo>
                    <a:pt x="209" y="2"/>
                    <a:pt x="210" y="3"/>
                    <a:pt x="211" y="4"/>
                  </a:cubicBezTo>
                  <a:cubicBezTo>
                    <a:pt x="254" y="46"/>
                    <a:pt x="254" y="46"/>
                    <a:pt x="254" y="46"/>
                  </a:cubicBezTo>
                  <a:cubicBezTo>
                    <a:pt x="258" y="51"/>
                    <a:pt x="258" y="57"/>
                    <a:pt x="254" y="62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304" name="Freeform 210"/>
            <p:cNvSpPr>
              <a:spLocks noEditPoints="1"/>
            </p:cNvSpPr>
            <p:nvPr/>
          </p:nvSpPr>
          <p:spPr bwMode="gray">
            <a:xfrm>
              <a:off x="1387065" y="2765700"/>
              <a:ext cx="278073" cy="277257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05" name="TextBox 304"/>
          <p:cNvSpPr txBox="1"/>
          <p:nvPr/>
        </p:nvSpPr>
        <p:spPr bwMode="gray">
          <a:xfrm>
            <a:off x="250825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Direction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307" name="TextBox 306"/>
          <p:cNvSpPr txBox="1"/>
          <p:nvPr/>
        </p:nvSpPr>
        <p:spPr bwMode="gray">
          <a:xfrm>
            <a:off x="630588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Money bag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308" name="TextBox 307"/>
          <p:cNvSpPr txBox="1"/>
          <p:nvPr/>
        </p:nvSpPr>
        <p:spPr bwMode="gray">
          <a:xfrm>
            <a:off x="1009909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abacus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309" name="TextBox 308"/>
          <p:cNvSpPr txBox="1"/>
          <p:nvPr/>
        </p:nvSpPr>
        <p:spPr bwMode="gray">
          <a:xfrm>
            <a:off x="1389857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Calculator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310" name="TextBox 309"/>
          <p:cNvSpPr txBox="1"/>
          <p:nvPr/>
        </p:nvSpPr>
        <p:spPr bwMode="gray">
          <a:xfrm>
            <a:off x="1769620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Plant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311" name="TextBox 310"/>
          <p:cNvSpPr txBox="1"/>
          <p:nvPr/>
        </p:nvSpPr>
        <p:spPr bwMode="gray">
          <a:xfrm>
            <a:off x="2149568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Lightning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312" name="TextBox 311"/>
          <p:cNvSpPr txBox="1"/>
          <p:nvPr/>
        </p:nvSpPr>
        <p:spPr bwMode="gray">
          <a:xfrm>
            <a:off x="2533990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Drop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313" name="TextBox 312"/>
          <p:cNvSpPr txBox="1"/>
          <p:nvPr/>
        </p:nvSpPr>
        <p:spPr bwMode="gray">
          <a:xfrm>
            <a:off x="2913311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Umbrella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314" name="TextBox 313"/>
          <p:cNvSpPr txBox="1"/>
          <p:nvPr/>
        </p:nvSpPr>
        <p:spPr bwMode="gray">
          <a:xfrm>
            <a:off x="3295424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Tree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315" name="TextBox 314"/>
          <p:cNvSpPr txBox="1"/>
          <p:nvPr/>
        </p:nvSpPr>
        <p:spPr bwMode="gray">
          <a:xfrm>
            <a:off x="3681629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Flower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316" name="TextBox 315"/>
          <p:cNvSpPr txBox="1"/>
          <p:nvPr/>
        </p:nvSpPr>
        <p:spPr bwMode="gray">
          <a:xfrm>
            <a:off x="4060950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Recycle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317" name="TextBox 316"/>
          <p:cNvSpPr txBox="1"/>
          <p:nvPr/>
        </p:nvSpPr>
        <p:spPr bwMode="gray">
          <a:xfrm>
            <a:off x="4440271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Wi-Fi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318" name="TextBox 317"/>
          <p:cNvSpPr txBox="1"/>
          <p:nvPr/>
        </p:nvSpPr>
        <p:spPr bwMode="gray">
          <a:xfrm>
            <a:off x="5202147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Setting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319" name="TextBox 318"/>
          <p:cNvSpPr txBox="1"/>
          <p:nvPr/>
        </p:nvSpPr>
        <p:spPr bwMode="gray">
          <a:xfrm>
            <a:off x="4819592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Video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320" name="TextBox 319"/>
          <p:cNvSpPr txBox="1"/>
          <p:nvPr/>
        </p:nvSpPr>
        <p:spPr bwMode="gray">
          <a:xfrm>
            <a:off x="5582549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Phone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321" name="TextBox 320"/>
          <p:cNvSpPr txBox="1"/>
          <p:nvPr/>
        </p:nvSpPr>
        <p:spPr bwMode="gray">
          <a:xfrm>
            <a:off x="5961870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Headphone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322" name="TextBox 321"/>
          <p:cNvSpPr txBox="1"/>
          <p:nvPr/>
        </p:nvSpPr>
        <p:spPr bwMode="gray">
          <a:xfrm>
            <a:off x="6341192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Waves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323" name="TextBox 322"/>
          <p:cNvSpPr txBox="1"/>
          <p:nvPr/>
        </p:nvSpPr>
        <p:spPr bwMode="gray">
          <a:xfrm>
            <a:off x="6721279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Broadcast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324" name="TextBox 323"/>
          <p:cNvSpPr txBox="1"/>
          <p:nvPr/>
        </p:nvSpPr>
        <p:spPr bwMode="gray">
          <a:xfrm>
            <a:off x="7101904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Cell phone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325" name="TextBox 324"/>
          <p:cNvSpPr txBox="1"/>
          <p:nvPr/>
        </p:nvSpPr>
        <p:spPr bwMode="gray">
          <a:xfrm>
            <a:off x="7486898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Camera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326" name="TextBox 325"/>
          <p:cNvSpPr txBox="1"/>
          <p:nvPr/>
        </p:nvSpPr>
        <p:spPr bwMode="gray">
          <a:xfrm>
            <a:off x="7858999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Bluetooth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327" name="TextBox 326"/>
          <p:cNvSpPr txBox="1"/>
          <p:nvPr/>
        </p:nvSpPr>
        <p:spPr bwMode="gray">
          <a:xfrm>
            <a:off x="8244527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USB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328" name="TextBox 327"/>
          <p:cNvSpPr txBox="1"/>
          <p:nvPr/>
        </p:nvSpPr>
        <p:spPr bwMode="gray">
          <a:xfrm>
            <a:off x="8623845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Podcast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415" name="Group 414"/>
          <p:cNvGrpSpPr/>
          <p:nvPr/>
        </p:nvGrpSpPr>
        <p:grpSpPr>
          <a:xfrm>
            <a:off x="2535231" y="2136289"/>
            <a:ext cx="275281" cy="276091"/>
            <a:chOff x="2535158" y="2788639"/>
            <a:chExt cx="275281" cy="276091"/>
          </a:xfrm>
        </p:grpSpPr>
        <p:sp>
          <p:nvSpPr>
            <p:cNvPr id="330" name="Freeform 425"/>
            <p:cNvSpPr>
              <a:spLocks noEditPoints="1"/>
            </p:cNvSpPr>
            <p:nvPr/>
          </p:nvSpPr>
          <p:spPr bwMode="gray">
            <a:xfrm>
              <a:off x="2535158" y="2788639"/>
              <a:ext cx="275281" cy="27609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331" name="Freeform 426"/>
            <p:cNvSpPr>
              <a:spLocks/>
            </p:cNvSpPr>
            <p:nvPr/>
          </p:nvSpPr>
          <p:spPr bwMode="gray">
            <a:xfrm>
              <a:off x="2586976" y="2880130"/>
              <a:ext cx="171646" cy="92300"/>
            </a:xfrm>
            <a:custGeom>
              <a:avLst/>
              <a:gdLst>
                <a:gd name="T0" fmla="*/ 319 w 319"/>
                <a:gd name="T1" fmla="*/ 85 h 171"/>
                <a:gd name="T2" fmla="*/ 245 w 319"/>
                <a:gd name="T3" fmla="*/ 159 h 171"/>
                <a:gd name="T4" fmla="*/ 202 w 319"/>
                <a:gd name="T5" fmla="*/ 145 h 171"/>
                <a:gd name="T6" fmla="*/ 202 w 319"/>
                <a:gd name="T7" fmla="*/ 160 h 171"/>
                <a:gd name="T8" fmla="*/ 192 w 319"/>
                <a:gd name="T9" fmla="*/ 171 h 171"/>
                <a:gd name="T10" fmla="*/ 181 w 319"/>
                <a:gd name="T11" fmla="*/ 160 h 171"/>
                <a:gd name="T12" fmla="*/ 181 w 319"/>
                <a:gd name="T13" fmla="*/ 118 h 171"/>
                <a:gd name="T14" fmla="*/ 192 w 319"/>
                <a:gd name="T15" fmla="*/ 107 h 171"/>
                <a:gd name="T16" fmla="*/ 234 w 319"/>
                <a:gd name="T17" fmla="*/ 107 h 171"/>
                <a:gd name="T18" fmla="*/ 245 w 319"/>
                <a:gd name="T19" fmla="*/ 118 h 171"/>
                <a:gd name="T20" fmla="*/ 234 w 319"/>
                <a:gd name="T21" fmla="*/ 128 h 171"/>
                <a:gd name="T22" fmla="*/ 215 w 319"/>
                <a:gd name="T23" fmla="*/ 128 h 171"/>
                <a:gd name="T24" fmla="*/ 245 w 319"/>
                <a:gd name="T25" fmla="*/ 138 h 171"/>
                <a:gd name="T26" fmla="*/ 298 w 319"/>
                <a:gd name="T27" fmla="*/ 85 h 171"/>
                <a:gd name="T28" fmla="*/ 245 w 319"/>
                <a:gd name="T29" fmla="*/ 32 h 171"/>
                <a:gd name="T30" fmla="*/ 207 w 319"/>
                <a:gd name="T31" fmla="*/ 48 h 171"/>
                <a:gd name="T32" fmla="*/ 128 w 319"/>
                <a:gd name="T33" fmla="*/ 138 h 171"/>
                <a:gd name="T34" fmla="*/ 74 w 319"/>
                <a:gd name="T35" fmla="*/ 160 h 171"/>
                <a:gd name="T36" fmla="*/ 0 w 319"/>
                <a:gd name="T37" fmla="*/ 86 h 171"/>
                <a:gd name="T38" fmla="*/ 74 w 319"/>
                <a:gd name="T39" fmla="*/ 11 h 171"/>
                <a:gd name="T40" fmla="*/ 117 w 319"/>
                <a:gd name="T41" fmla="*/ 24 h 171"/>
                <a:gd name="T42" fmla="*/ 117 w 319"/>
                <a:gd name="T43" fmla="*/ 11 h 171"/>
                <a:gd name="T44" fmla="*/ 128 w 319"/>
                <a:gd name="T45" fmla="*/ 0 h 171"/>
                <a:gd name="T46" fmla="*/ 138 w 319"/>
                <a:gd name="T47" fmla="*/ 11 h 171"/>
                <a:gd name="T48" fmla="*/ 138 w 319"/>
                <a:gd name="T49" fmla="*/ 54 h 171"/>
                <a:gd name="T50" fmla="*/ 128 w 319"/>
                <a:gd name="T51" fmla="*/ 64 h 171"/>
                <a:gd name="T52" fmla="*/ 85 w 319"/>
                <a:gd name="T53" fmla="*/ 64 h 171"/>
                <a:gd name="T54" fmla="*/ 74 w 319"/>
                <a:gd name="T55" fmla="*/ 54 h 171"/>
                <a:gd name="T56" fmla="*/ 85 w 319"/>
                <a:gd name="T57" fmla="*/ 43 h 171"/>
                <a:gd name="T58" fmla="*/ 106 w 319"/>
                <a:gd name="T59" fmla="*/ 43 h 171"/>
                <a:gd name="T60" fmla="*/ 74 w 319"/>
                <a:gd name="T61" fmla="*/ 32 h 171"/>
                <a:gd name="T62" fmla="*/ 21 w 319"/>
                <a:gd name="T63" fmla="*/ 86 h 171"/>
                <a:gd name="T64" fmla="*/ 74 w 319"/>
                <a:gd name="T65" fmla="*/ 139 h 171"/>
                <a:gd name="T66" fmla="*/ 112 w 319"/>
                <a:gd name="T67" fmla="*/ 123 h 171"/>
                <a:gd name="T68" fmla="*/ 192 w 319"/>
                <a:gd name="T69" fmla="*/ 33 h 171"/>
                <a:gd name="T70" fmla="*/ 245 w 319"/>
                <a:gd name="T71" fmla="*/ 11 h 171"/>
                <a:gd name="T72" fmla="*/ 319 w 319"/>
                <a:gd name="T73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19" h="171">
                  <a:moveTo>
                    <a:pt x="319" y="85"/>
                  </a:moveTo>
                  <a:cubicBezTo>
                    <a:pt x="319" y="126"/>
                    <a:pt x="286" y="159"/>
                    <a:pt x="245" y="159"/>
                  </a:cubicBezTo>
                  <a:cubicBezTo>
                    <a:pt x="229" y="159"/>
                    <a:pt x="215" y="154"/>
                    <a:pt x="202" y="145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2" y="166"/>
                    <a:pt x="198" y="171"/>
                    <a:pt x="192" y="171"/>
                  </a:cubicBezTo>
                  <a:cubicBezTo>
                    <a:pt x="186" y="171"/>
                    <a:pt x="181" y="166"/>
                    <a:pt x="181" y="160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81" y="112"/>
                    <a:pt x="186" y="107"/>
                    <a:pt x="192" y="107"/>
                  </a:cubicBezTo>
                  <a:cubicBezTo>
                    <a:pt x="234" y="107"/>
                    <a:pt x="234" y="107"/>
                    <a:pt x="234" y="107"/>
                  </a:cubicBezTo>
                  <a:cubicBezTo>
                    <a:pt x="240" y="107"/>
                    <a:pt x="245" y="112"/>
                    <a:pt x="245" y="118"/>
                  </a:cubicBezTo>
                  <a:cubicBezTo>
                    <a:pt x="245" y="124"/>
                    <a:pt x="240" y="128"/>
                    <a:pt x="234" y="128"/>
                  </a:cubicBezTo>
                  <a:cubicBezTo>
                    <a:pt x="215" y="128"/>
                    <a:pt x="215" y="128"/>
                    <a:pt x="215" y="128"/>
                  </a:cubicBezTo>
                  <a:cubicBezTo>
                    <a:pt x="224" y="134"/>
                    <a:pt x="234" y="138"/>
                    <a:pt x="245" y="138"/>
                  </a:cubicBezTo>
                  <a:cubicBezTo>
                    <a:pt x="274" y="138"/>
                    <a:pt x="298" y="114"/>
                    <a:pt x="298" y="85"/>
                  </a:cubicBezTo>
                  <a:cubicBezTo>
                    <a:pt x="298" y="56"/>
                    <a:pt x="274" y="32"/>
                    <a:pt x="245" y="32"/>
                  </a:cubicBezTo>
                  <a:cubicBezTo>
                    <a:pt x="231" y="32"/>
                    <a:pt x="217" y="38"/>
                    <a:pt x="207" y="48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13" y="153"/>
                    <a:pt x="94" y="160"/>
                    <a:pt x="74" y="160"/>
                  </a:cubicBezTo>
                  <a:cubicBezTo>
                    <a:pt x="33" y="160"/>
                    <a:pt x="0" y="127"/>
                    <a:pt x="0" y="86"/>
                  </a:cubicBezTo>
                  <a:cubicBezTo>
                    <a:pt x="0" y="44"/>
                    <a:pt x="33" y="11"/>
                    <a:pt x="74" y="11"/>
                  </a:cubicBezTo>
                  <a:cubicBezTo>
                    <a:pt x="90" y="11"/>
                    <a:pt x="105" y="16"/>
                    <a:pt x="117" y="24"/>
                  </a:cubicBezTo>
                  <a:cubicBezTo>
                    <a:pt x="117" y="11"/>
                    <a:pt x="117" y="11"/>
                    <a:pt x="117" y="11"/>
                  </a:cubicBezTo>
                  <a:cubicBezTo>
                    <a:pt x="117" y="5"/>
                    <a:pt x="122" y="0"/>
                    <a:pt x="128" y="0"/>
                  </a:cubicBezTo>
                  <a:cubicBezTo>
                    <a:pt x="134" y="0"/>
                    <a:pt x="138" y="5"/>
                    <a:pt x="138" y="11"/>
                  </a:cubicBezTo>
                  <a:cubicBezTo>
                    <a:pt x="138" y="54"/>
                    <a:pt x="138" y="54"/>
                    <a:pt x="138" y="54"/>
                  </a:cubicBezTo>
                  <a:cubicBezTo>
                    <a:pt x="138" y="60"/>
                    <a:pt x="134" y="64"/>
                    <a:pt x="128" y="64"/>
                  </a:cubicBezTo>
                  <a:cubicBezTo>
                    <a:pt x="85" y="64"/>
                    <a:pt x="85" y="64"/>
                    <a:pt x="85" y="64"/>
                  </a:cubicBezTo>
                  <a:cubicBezTo>
                    <a:pt x="79" y="64"/>
                    <a:pt x="74" y="60"/>
                    <a:pt x="74" y="54"/>
                  </a:cubicBezTo>
                  <a:cubicBezTo>
                    <a:pt x="74" y="48"/>
                    <a:pt x="79" y="43"/>
                    <a:pt x="85" y="43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97" y="36"/>
                    <a:pt x="86" y="32"/>
                    <a:pt x="74" y="32"/>
                  </a:cubicBezTo>
                  <a:cubicBezTo>
                    <a:pt x="45" y="32"/>
                    <a:pt x="21" y="56"/>
                    <a:pt x="21" y="86"/>
                  </a:cubicBezTo>
                  <a:cubicBezTo>
                    <a:pt x="21" y="115"/>
                    <a:pt x="45" y="139"/>
                    <a:pt x="74" y="139"/>
                  </a:cubicBezTo>
                  <a:cubicBezTo>
                    <a:pt x="89" y="139"/>
                    <a:pt x="102" y="133"/>
                    <a:pt x="112" y="123"/>
                  </a:cubicBezTo>
                  <a:cubicBezTo>
                    <a:pt x="192" y="33"/>
                    <a:pt x="192" y="33"/>
                    <a:pt x="192" y="33"/>
                  </a:cubicBezTo>
                  <a:cubicBezTo>
                    <a:pt x="206" y="19"/>
                    <a:pt x="225" y="11"/>
                    <a:pt x="245" y="11"/>
                  </a:cubicBezTo>
                  <a:cubicBezTo>
                    <a:pt x="286" y="11"/>
                    <a:pt x="319" y="44"/>
                    <a:pt x="319" y="85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7" name="Group 416"/>
          <p:cNvGrpSpPr/>
          <p:nvPr/>
        </p:nvGrpSpPr>
        <p:grpSpPr>
          <a:xfrm>
            <a:off x="3295841" y="2136289"/>
            <a:ext cx="275281" cy="275281"/>
            <a:chOff x="3398679" y="2797943"/>
            <a:chExt cx="275281" cy="275281"/>
          </a:xfrm>
        </p:grpSpPr>
        <p:sp>
          <p:nvSpPr>
            <p:cNvPr id="333" name="Freeform 387"/>
            <p:cNvSpPr>
              <a:spLocks noEditPoints="1"/>
            </p:cNvSpPr>
            <p:nvPr/>
          </p:nvSpPr>
          <p:spPr bwMode="gray">
            <a:xfrm>
              <a:off x="3398679" y="2797943"/>
              <a:ext cx="275281" cy="27528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334" name="Freeform 388"/>
            <p:cNvSpPr>
              <a:spLocks noEditPoints="1"/>
            </p:cNvSpPr>
            <p:nvPr/>
          </p:nvSpPr>
          <p:spPr bwMode="gray">
            <a:xfrm>
              <a:off x="3473167" y="2872431"/>
              <a:ext cx="126305" cy="126305"/>
            </a:xfrm>
            <a:custGeom>
              <a:avLst/>
              <a:gdLst>
                <a:gd name="T0" fmla="*/ 235 w 235"/>
                <a:gd name="T1" fmla="*/ 160 h 235"/>
                <a:gd name="T2" fmla="*/ 235 w 235"/>
                <a:gd name="T3" fmla="*/ 224 h 235"/>
                <a:gd name="T4" fmla="*/ 228 w 235"/>
                <a:gd name="T5" fmla="*/ 234 h 235"/>
                <a:gd name="T6" fmla="*/ 224 w 235"/>
                <a:gd name="T7" fmla="*/ 235 h 235"/>
                <a:gd name="T8" fmla="*/ 160 w 235"/>
                <a:gd name="T9" fmla="*/ 235 h 235"/>
                <a:gd name="T10" fmla="*/ 150 w 235"/>
                <a:gd name="T11" fmla="*/ 224 h 235"/>
                <a:gd name="T12" fmla="*/ 160 w 235"/>
                <a:gd name="T13" fmla="*/ 214 h 235"/>
                <a:gd name="T14" fmla="*/ 199 w 235"/>
                <a:gd name="T15" fmla="*/ 214 h 235"/>
                <a:gd name="T16" fmla="*/ 142 w 235"/>
                <a:gd name="T17" fmla="*/ 157 h 235"/>
                <a:gd name="T18" fmla="*/ 142 w 235"/>
                <a:gd name="T19" fmla="*/ 142 h 235"/>
                <a:gd name="T20" fmla="*/ 150 w 235"/>
                <a:gd name="T21" fmla="*/ 139 h 235"/>
                <a:gd name="T22" fmla="*/ 157 w 235"/>
                <a:gd name="T23" fmla="*/ 142 h 235"/>
                <a:gd name="T24" fmla="*/ 214 w 235"/>
                <a:gd name="T25" fmla="*/ 199 h 235"/>
                <a:gd name="T26" fmla="*/ 214 w 235"/>
                <a:gd name="T27" fmla="*/ 160 h 235"/>
                <a:gd name="T28" fmla="*/ 224 w 235"/>
                <a:gd name="T29" fmla="*/ 150 h 235"/>
                <a:gd name="T30" fmla="*/ 235 w 235"/>
                <a:gd name="T31" fmla="*/ 160 h 235"/>
                <a:gd name="T32" fmla="*/ 37 w 235"/>
                <a:gd name="T33" fmla="*/ 22 h 235"/>
                <a:gd name="T34" fmla="*/ 75 w 235"/>
                <a:gd name="T35" fmla="*/ 22 h 235"/>
                <a:gd name="T36" fmla="*/ 86 w 235"/>
                <a:gd name="T37" fmla="*/ 11 h 235"/>
                <a:gd name="T38" fmla="*/ 75 w 235"/>
                <a:gd name="T39" fmla="*/ 0 h 235"/>
                <a:gd name="T40" fmla="*/ 11 w 235"/>
                <a:gd name="T41" fmla="*/ 0 h 235"/>
                <a:gd name="T42" fmla="*/ 7 w 235"/>
                <a:gd name="T43" fmla="*/ 1 h 235"/>
                <a:gd name="T44" fmla="*/ 0 w 235"/>
                <a:gd name="T45" fmla="*/ 11 h 235"/>
                <a:gd name="T46" fmla="*/ 0 w 235"/>
                <a:gd name="T47" fmla="*/ 75 h 235"/>
                <a:gd name="T48" fmla="*/ 11 w 235"/>
                <a:gd name="T49" fmla="*/ 86 h 235"/>
                <a:gd name="T50" fmla="*/ 22 w 235"/>
                <a:gd name="T51" fmla="*/ 75 h 235"/>
                <a:gd name="T52" fmla="*/ 22 w 235"/>
                <a:gd name="T53" fmla="*/ 37 h 235"/>
                <a:gd name="T54" fmla="*/ 78 w 235"/>
                <a:gd name="T55" fmla="*/ 93 h 235"/>
                <a:gd name="T56" fmla="*/ 86 w 235"/>
                <a:gd name="T57" fmla="*/ 96 h 235"/>
                <a:gd name="T58" fmla="*/ 93 w 235"/>
                <a:gd name="T59" fmla="*/ 93 h 235"/>
                <a:gd name="T60" fmla="*/ 93 w 235"/>
                <a:gd name="T61" fmla="*/ 78 h 235"/>
                <a:gd name="T62" fmla="*/ 37 w 235"/>
                <a:gd name="T63" fmla="*/ 2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5" h="235">
                  <a:moveTo>
                    <a:pt x="235" y="160"/>
                  </a:moveTo>
                  <a:cubicBezTo>
                    <a:pt x="235" y="224"/>
                    <a:pt x="235" y="224"/>
                    <a:pt x="235" y="224"/>
                  </a:cubicBezTo>
                  <a:cubicBezTo>
                    <a:pt x="235" y="229"/>
                    <a:pt x="232" y="233"/>
                    <a:pt x="228" y="234"/>
                  </a:cubicBezTo>
                  <a:cubicBezTo>
                    <a:pt x="227" y="235"/>
                    <a:pt x="226" y="235"/>
                    <a:pt x="224" y="235"/>
                  </a:cubicBezTo>
                  <a:cubicBezTo>
                    <a:pt x="160" y="235"/>
                    <a:pt x="160" y="235"/>
                    <a:pt x="160" y="235"/>
                  </a:cubicBezTo>
                  <a:cubicBezTo>
                    <a:pt x="154" y="235"/>
                    <a:pt x="150" y="230"/>
                    <a:pt x="150" y="224"/>
                  </a:cubicBezTo>
                  <a:cubicBezTo>
                    <a:pt x="150" y="218"/>
                    <a:pt x="154" y="214"/>
                    <a:pt x="160" y="214"/>
                  </a:cubicBezTo>
                  <a:cubicBezTo>
                    <a:pt x="199" y="214"/>
                    <a:pt x="199" y="214"/>
                    <a:pt x="199" y="214"/>
                  </a:cubicBezTo>
                  <a:cubicBezTo>
                    <a:pt x="142" y="157"/>
                    <a:pt x="142" y="157"/>
                    <a:pt x="142" y="157"/>
                  </a:cubicBezTo>
                  <a:cubicBezTo>
                    <a:pt x="138" y="153"/>
                    <a:pt x="138" y="146"/>
                    <a:pt x="142" y="142"/>
                  </a:cubicBezTo>
                  <a:cubicBezTo>
                    <a:pt x="144" y="140"/>
                    <a:pt x="147" y="139"/>
                    <a:pt x="150" y="139"/>
                  </a:cubicBezTo>
                  <a:cubicBezTo>
                    <a:pt x="152" y="139"/>
                    <a:pt x="155" y="140"/>
                    <a:pt x="157" y="142"/>
                  </a:cubicBezTo>
                  <a:cubicBezTo>
                    <a:pt x="214" y="199"/>
                    <a:pt x="214" y="199"/>
                    <a:pt x="214" y="199"/>
                  </a:cubicBezTo>
                  <a:cubicBezTo>
                    <a:pt x="214" y="160"/>
                    <a:pt x="214" y="160"/>
                    <a:pt x="214" y="160"/>
                  </a:cubicBezTo>
                  <a:cubicBezTo>
                    <a:pt x="214" y="154"/>
                    <a:pt x="218" y="150"/>
                    <a:pt x="224" y="150"/>
                  </a:cubicBezTo>
                  <a:cubicBezTo>
                    <a:pt x="230" y="150"/>
                    <a:pt x="235" y="154"/>
                    <a:pt x="235" y="160"/>
                  </a:cubicBezTo>
                  <a:close/>
                  <a:moveTo>
                    <a:pt x="37" y="22"/>
                  </a:moveTo>
                  <a:cubicBezTo>
                    <a:pt x="75" y="22"/>
                    <a:pt x="75" y="22"/>
                    <a:pt x="75" y="22"/>
                  </a:cubicBezTo>
                  <a:cubicBezTo>
                    <a:pt x="81" y="22"/>
                    <a:pt x="86" y="17"/>
                    <a:pt x="86" y="11"/>
                  </a:cubicBezTo>
                  <a:cubicBezTo>
                    <a:pt x="86" y="5"/>
                    <a:pt x="81" y="0"/>
                    <a:pt x="7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8" y="1"/>
                    <a:pt x="7" y="1"/>
                  </a:cubicBezTo>
                  <a:cubicBezTo>
                    <a:pt x="3" y="3"/>
                    <a:pt x="0" y="7"/>
                    <a:pt x="0" y="1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1"/>
                    <a:pt x="5" y="86"/>
                    <a:pt x="11" y="86"/>
                  </a:cubicBezTo>
                  <a:cubicBezTo>
                    <a:pt x="17" y="86"/>
                    <a:pt x="22" y="81"/>
                    <a:pt x="22" y="75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78" y="93"/>
                    <a:pt x="78" y="93"/>
                    <a:pt x="78" y="93"/>
                  </a:cubicBezTo>
                  <a:cubicBezTo>
                    <a:pt x="80" y="95"/>
                    <a:pt x="83" y="96"/>
                    <a:pt x="86" y="96"/>
                  </a:cubicBezTo>
                  <a:cubicBezTo>
                    <a:pt x="88" y="96"/>
                    <a:pt x="91" y="95"/>
                    <a:pt x="93" y="93"/>
                  </a:cubicBezTo>
                  <a:cubicBezTo>
                    <a:pt x="97" y="89"/>
                    <a:pt x="97" y="82"/>
                    <a:pt x="93" y="78"/>
                  </a:cubicBezTo>
                  <a:lnTo>
                    <a:pt x="37" y="22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6" name="Group 415"/>
          <p:cNvGrpSpPr/>
          <p:nvPr/>
        </p:nvGrpSpPr>
        <p:grpSpPr>
          <a:xfrm>
            <a:off x="2914909" y="2136289"/>
            <a:ext cx="276535" cy="275723"/>
            <a:chOff x="2904396" y="2808735"/>
            <a:chExt cx="276535" cy="275723"/>
          </a:xfrm>
        </p:grpSpPr>
        <p:sp>
          <p:nvSpPr>
            <p:cNvPr id="336" name="Freeform 209"/>
            <p:cNvSpPr>
              <a:spLocks noEditPoints="1"/>
            </p:cNvSpPr>
            <p:nvPr/>
          </p:nvSpPr>
          <p:spPr bwMode="gray">
            <a:xfrm>
              <a:off x="2978193" y="2882531"/>
              <a:ext cx="128131" cy="127319"/>
            </a:xfrm>
            <a:custGeom>
              <a:avLst/>
              <a:gdLst>
                <a:gd name="T0" fmla="*/ 140 w 237"/>
                <a:gd name="T1" fmla="*/ 33 h 236"/>
                <a:gd name="T2" fmla="*/ 161 w 237"/>
                <a:gd name="T3" fmla="*/ 33 h 236"/>
                <a:gd name="T4" fmla="*/ 218 w 237"/>
                <a:gd name="T5" fmla="*/ 4 h 236"/>
                <a:gd name="T6" fmla="*/ 233 w 237"/>
                <a:gd name="T7" fmla="*/ 20 h 236"/>
                <a:gd name="T8" fmla="*/ 204 w 237"/>
                <a:gd name="T9" fmla="*/ 76 h 236"/>
                <a:gd name="T10" fmla="*/ 204 w 237"/>
                <a:gd name="T11" fmla="*/ 97 h 236"/>
                <a:gd name="T12" fmla="*/ 147 w 237"/>
                <a:gd name="T13" fmla="*/ 97 h 236"/>
                <a:gd name="T14" fmla="*/ 97 w 237"/>
                <a:gd name="T15" fmla="*/ 147 h 236"/>
                <a:gd name="T16" fmla="*/ 33 w 237"/>
                <a:gd name="T17" fmla="*/ 140 h 236"/>
                <a:gd name="T18" fmla="*/ 33 w 237"/>
                <a:gd name="T19" fmla="*/ 161 h 236"/>
                <a:gd name="T20" fmla="*/ 4 w 237"/>
                <a:gd name="T21" fmla="*/ 218 h 236"/>
                <a:gd name="T22" fmla="*/ 12 w 237"/>
                <a:gd name="T23" fmla="*/ 236 h 236"/>
                <a:gd name="T24" fmla="*/ 76 w 237"/>
                <a:gd name="T25" fmla="*/ 176 h 236"/>
                <a:gd name="T26" fmla="*/ 87 w 237"/>
                <a:gd name="T27" fmla="*/ 215 h 236"/>
                <a:gd name="T28" fmla="*/ 97 w 237"/>
                <a:gd name="T29" fmla="*/ 151 h 236"/>
                <a:gd name="T30" fmla="*/ 97 w 237"/>
                <a:gd name="T31" fmla="*/ 147 h 236"/>
                <a:gd name="T32" fmla="*/ 204 w 237"/>
                <a:gd name="T33" fmla="*/ 161 h 236"/>
                <a:gd name="T34" fmla="*/ 204 w 237"/>
                <a:gd name="T35" fmla="*/ 140 h 236"/>
                <a:gd name="T36" fmla="*/ 141 w 237"/>
                <a:gd name="T37" fmla="*/ 147 h 236"/>
                <a:gd name="T38" fmla="*/ 140 w 237"/>
                <a:gd name="T39" fmla="*/ 151 h 236"/>
                <a:gd name="T40" fmla="*/ 151 w 237"/>
                <a:gd name="T41" fmla="*/ 215 h 236"/>
                <a:gd name="T42" fmla="*/ 161 w 237"/>
                <a:gd name="T43" fmla="*/ 176 h 236"/>
                <a:gd name="T44" fmla="*/ 225 w 237"/>
                <a:gd name="T45" fmla="*/ 236 h 236"/>
                <a:gd name="T46" fmla="*/ 233 w 237"/>
                <a:gd name="T47" fmla="*/ 218 h 236"/>
                <a:gd name="T48" fmla="*/ 87 w 237"/>
                <a:gd name="T49" fmla="*/ 23 h 236"/>
                <a:gd name="T50" fmla="*/ 76 w 237"/>
                <a:gd name="T51" fmla="*/ 61 h 236"/>
                <a:gd name="T52" fmla="*/ 4 w 237"/>
                <a:gd name="T53" fmla="*/ 4 h 236"/>
                <a:gd name="T54" fmla="*/ 61 w 237"/>
                <a:gd name="T55" fmla="*/ 76 h 236"/>
                <a:gd name="T56" fmla="*/ 23 w 237"/>
                <a:gd name="T57" fmla="*/ 87 h 236"/>
                <a:gd name="T58" fmla="*/ 87 w 237"/>
                <a:gd name="T59" fmla="*/ 97 h 236"/>
                <a:gd name="T60" fmla="*/ 97 w 237"/>
                <a:gd name="T61" fmla="*/ 87 h 236"/>
                <a:gd name="T62" fmla="*/ 87 w 237"/>
                <a:gd name="T63" fmla="*/ 23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7" h="236">
                  <a:moveTo>
                    <a:pt x="140" y="87"/>
                  </a:moveTo>
                  <a:cubicBezTo>
                    <a:pt x="140" y="33"/>
                    <a:pt x="140" y="33"/>
                    <a:pt x="140" y="33"/>
                  </a:cubicBezTo>
                  <a:cubicBezTo>
                    <a:pt x="140" y="27"/>
                    <a:pt x="145" y="23"/>
                    <a:pt x="151" y="23"/>
                  </a:cubicBezTo>
                  <a:cubicBezTo>
                    <a:pt x="157" y="23"/>
                    <a:pt x="161" y="27"/>
                    <a:pt x="161" y="33"/>
                  </a:cubicBezTo>
                  <a:cubicBezTo>
                    <a:pt x="161" y="61"/>
                    <a:pt x="161" y="61"/>
                    <a:pt x="161" y="61"/>
                  </a:cubicBezTo>
                  <a:cubicBezTo>
                    <a:pt x="218" y="4"/>
                    <a:pt x="218" y="4"/>
                    <a:pt x="218" y="4"/>
                  </a:cubicBezTo>
                  <a:cubicBezTo>
                    <a:pt x="222" y="0"/>
                    <a:pt x="229" y="0"/>
                    <a:pt x="233" y="4"/>
                  </a:cubicBezTo>
                  <a:cubicBezTo>
                    <a:pt x="237" y="9"/>
                    <a:pt x="237" y="15"/>
                    <a:pt x="233" y="20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204" y="76"/>
                    <a:pt x="204" y="76"/>
                    <a:pt x="204" y="76"/>
                  </a:cubicBezTo>
                  <a:cubicBezTo>
                    <a:pt x="210" y="76"/>
                    <a:pt x="215" y="81"/>
                    <a:pt x="215" y="87"/>
                  </a:cubicBezTo>
                  <a:cubicBezTo>
                    <a:pt x="215" y="93"/>
                    <a:pt x="210" y="97"/>
                    <a:pt x="204" y="97"/>
                  </a:cubicBezTo>
                  <a:cubicBezTo>
                    <a:pt x="151" y="97"/>
                    <a:pt x="151" y="97"/>
                    <a:pt x="151" y="97"/>
                  </a:cubicBezTo>
                  <a:cubicBezTo>
                    <a:pt x="149" y="97"/>
                    <a:pt x="148" y="97"/>
                    <a:pt x="147" y="97"/>
                  </a:cubicBezTo>
                  <a:cubicBezTo>
                    <a:pt x="143" y="95"/>
                    <a:pt x="140" y="91"/>
                    <a:pt x="140" y="87"/>
                  </a:cubicBezTo>
                  <a:close/>
                  <a:moveTo>
                    <a:pt x="97" y="147"/>
                  </a:moveTo>
                  <a:cubicBezTo>
                    <a:pt x="95" y="143"/>
                    <a:pt x="91" y="140"/>
                    <a:pt x="87" y="140"/>
                  </a:cubicBezTo>
                  <a:cubicBezTo>
                    <a:pt x="33" y="140"/>
                    <a:pt x="33" y="140"/>
                    <a:pt x="33" y="140"/>
                  </a:cubicBezTo>
                  <a:cubicBezTo>
                    <a:pt x="27" y="140"/>
                    <a:pt x="23" y="145"/>
                    <a:pt x="23" y="151"/>
                  </a:cubicBezTo>
                  <a:cubicBezTo>
                    <a:pt x="23" y="157"/>
                    <a:pt x="27" y="161"/>
                    <a:pt x="33" y="161"/>
                  </a:cubicBezTo>
                  <a:cubicBezTo>
                    <a:pt x="61" y="161"/>
                    <a:pt x="61" y="161"/>
                    <a:pt x="61" y="161"/>
                  </a:cubicBezTo>
                  <a:cubicBezTo>
                    <a:pt x="4" y="218"/>
                    <a:pt x="4" y="218"/>
                    <a:pt x="4" y="218"/>
                  </a:cubicBezTo>
                  <a:cubicBezTo>
                    <a:pt x="0" y="222"/>
                    <a:pt x="0" y="229"/>
                    <a:pt x="4" y="233"/>
                  </a:cubicBezTo>
                  <a:cubicBezTo>
                    <a:pt x="7" y="235"/>
                    <a:pt x="9" y="236"/>
                    <a:pt x="12" y="236"/>
                  </a:cubicBezTo>
                  <a:cubicBezTo>
                    <a:pt x="15" y="236"/>
                    <a:pt x="17" y="235"/>
                    <a:pt x="20" y="233"/>
                  </a:cubicBezTo>
                  <a:cubicBezTo>
                    <a:pt x="76" y="176"/>
                    <a:pt x="76" y="176"/>
                    <a:pt x="76" y="176"/>
                  </a:cubicBezTo>
                  <a:cubicBezTo>
                    <a:pt x="76" y="204"/>
                    <a:pt x="76" y="204"/>
                    <a:pt x="76" y="204"/>
                  </a:cubicBezTo>
                  <a:cubicBezTo>
                    <a:pt x="76" y="210"/>
                    <a:pt x="81" y="215"/>
                    <a:pt x="87" y="215"/>
                  </a:cubicBezTo>
                  <a:cubicBezTo>
                    <a:pt x="93" y="215"/>
                    <a:pt x="97" y="210"/>
                    <a:pt x="97" y="204"/>
                  </a:cubicBezTo>
                  <a:cubicBezTo>
                    <a:pt x="97" y="151"/>
                    <a:pt x="97" y="151"/>
                    <a:pt x="97" y="151"/>
                  </a:cubicBezTo>
                  <a:cubicBezTo>
                    <a:pt x="97" y="151"/>
                    <a:pt x="97" y="151"/>
                    <a:pt x="97" y="151"/>
                  </a:cubicBezTo>
                  <a:cubicBezTo>
                    <a:pt x="97" y="149"/>
                    <a:pt x="97" y="148"/>
                    <a:pt x="97" y="147"/>
                  </a:cubicBezTo>
                  <a:close/>
                  <a:moveTo>
                    <a:pt x="176" y="161"/>
                  </a:moveTo>
                  <a:cubicBezTo>
                    <a:pt x="204" y="161"/>
                    <a:pt x="204" y="161"/>
                    <a:pt x="204" y="161"/>
                  </a:cubicBezTo>
                  <a:cubicBezTo>
                    <a:pt x="210" y="161"/>
                    <a:pt x="215" y="157"/>
                    <a:pt x="215" y="151"/>
                  </a:cubicBezTo>
                  <a:cubicBezTo>
                    <a:pt x="215" y="145"/>
                    <a:pt x="210" y="140"/>
                    <a:pt x="204" y="140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46" y="140"/>
                    <a:pt x="142" y="143"/>
                    <a:pt x="141" y="147"/>
                  </a:cubicBezTo>
                  <a:cubicBezTo>
                    <a:pt x="140" y="148"/>
                    <a:pt x="140" y="149"/>
                    <a:pt x="140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0" y="204"/>
                    <a:pt x="140" y="204"/>
                    <a:pt x="140" y="204"/>
                  </a:cubicBezTo>
                  <a:cubicBezTo>
                    <a:pt x="140" y="210"/>
                    <a:pt x="145" y="215"/>
                    <a:pt x="151" y="215"/>
                  </a:cubicBezTo>
                  <a:cubicBezTo>
                    <a:pt x="157" y="215"/>
                    <a:pt x="161" y="210"/>
                    <a:pt x="161" y="204"/>
                  </a:cubicBezTo>
                  <a:cubicBezTo>
                    <a:pt x="161" y="176"/>
                    <a:pt x="161" y="176"/>
                    <a:pt x="161" y="176"/>
                  </a:cubicBezTo>
                  <a:cubicBezTo>
                    <a:pt x="218" y="233"/>
                    <a:pt x="218" y="233"/>
                    <a:pt x="218" y="233"/>
                  </a:cubicBezTo>
                  <a:cubicBezTo>
                    <a:pt x="220" y="235"/>
                    <a:pt x="223" y="236"/>
                    <a:pt x="225" y="236"/>
                  </a:cubicBezTo>
                  <a:cubicBezTo>
                    <a:pt x="228" y="236"/>
                    <a:pt x="231" y="235"/>
                    <a:pt x="233" y="233"/>
                  </a:cubicBezTo>
                  <a:cubicBezTo>
                    <a:pt x="237" y="229"/>
                    <a:pt x="237" y="222"/>
                    <a:pt x="233" y="218"/>
                  </a:cubicBezTo>
                  <a:lnTo>
                    <a:pt x="176" y="161"/>
                  </a:lnTo>
                  <a:close/>
                  <a:moveTo>
                    <a:pt x="87" y="23"/>
                  </a:moveTo>
                  <a:cubicBezTo>
                    <a:pt x="81" y="23"/>
                    <a:pt x="76" y="27"/>
                    <a:pt x="76" y="33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5" y="0"/>
                    <a:pt x="9" y="0"/>
                    <a:pt x="4" y="4"/>
                  </a:cubicBezTo>
                  <a:cubicBezTo>
                    <a:pt x="0" y="9"/>
                    <a:pt x="0" y="15"/>
                    <a:pt x="4" y="20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27" y="76"/>
                    <a:pt x="23" y="81"/>
                    <a:pt x="23" y="87"/>
                  </a:cubicBezTo>
                  <a:cubicBezTo>
                    <a:pt x="23" y="93"/>
                    <a:pt x="27" y="97"/>
                    <a:pt x="33" y="97"/>
                  </a:cubicBezTo>
                  <a:cubicBezTo>
                    <a:pt x="87" y="97"/>
                    <a:pt x="87" y="97"/>
                    <a:pt x="87" y="97"/>
                  </a:cubicBezTo>
                  <a:cubicBezTo>
                    <a:pt x="88" y="97"/>
                    <a:pt x="89" y="97"/>
                    <a:pt x="91" y="97"/>
                  </a:cubicBezTo>
                  <a:cubicBezTo>
                    <a:pt x="95" y="95"/>
                    <a:pt x="97" y="91"/>
                    <a:pt x="97" y="87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97" y="27"/>
                    <a:pt x="93" y="23"/>
                    <a:pt x="87" y="23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337" name="Freeform 210"/>
            <p:cNvSpPr>
              <a:spLocks noEditPoints="1"/>
            </p:cNvSpPr>
            <p:nvPr/>
          </p:nvSpPr>
          <p:spPr bwMode="gray">
            <a:xfrm>
              <a:off x="2904396" y="2808735"/>
              <a:ext cx="276535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38" name="Freeform 734"/>
          <p:cNvSpPr>
            <a:spLocks noChangeAspect="1" noEditPoints="1"/>
          </p:cNvSpPr>
          <p:nvPr/>
        </p:nvSpPr>
        <p:spPr bwMode="gray">
          <a:xfrm>
            <a:off x="3675519" y="2136289"/>
            <a:ext cx="277579" cy="277579"/>
          </a:xfrm>
          <a:custGeom>
            <a:avLst/>
            <a:gdLst>
              <a:gd name="T0" fmla="*/ 256 w 512"/>
              <a:gd name="T1" fmla="*/ 21 h 512"/>
              <a:gd name="T2" fmla="*/ 490 w 512"/>
              <a:gd name="T3" fmla="*/ 256 h 512"/>
              <a:gd name="T4" fmla="*/ 256 w 512"/>
              <a:gd name="T5" fmla="*/ 490 h 512"/>
              <a:gd name="T6" fmla="*/ 21 w 512"/>
              <a:gd name="T7" fmla="*/ 256 h 512"/>
              <a:gd name="T8" fmla="*/ 256 w 512"/>
              <a:gd name="T9" fmla="*/ 21 h 512"/>
              <a:gd name="T10" fmla="*/ 256 w 512"/>
              <a:gd name="T11" fmla="*/ 0 h 512"/>
              <a:gd name="T12" fmla="*/ 0 w 512"/>
              <a:gd name="T13" fmla="*/ 256 h 512"/>
              <a:gd name="T14" fmla="*/ 256 w 512"/>
              <a:gd name="T15" fmla="*/ 512 h 512"/>
              <a:gd name="T16" fmla="*/ 512 w 512"/>
              <a:gd name="T17" fmla="*/ 256 h 512"/>
              <a:gd name="T18" fmla="*/ 256 w 512"/>
              <a:gd name="T19" fmla="*/ 0 h 512"/>
              <a:gd name="T20" fmla="*/ 293 w 512"/>
              <a:gd name="T21" fmla="*/ 112 h 512"/>
              <a:gd name="T22" fmla="*/ 276 w 512"/>
              <a:gd name="T23" fmla="*/ 129 h 512"/>
              <a:gd name="T24" fmla="*/ 346 w 512"/>
              <a:gd name="T25" fmla="*/ 165 h 512"/>
              <a:gd name="T26" fmla="*/ 346 w 512"/>
              <a:gd name="T27" fmla="*/ 346 h 512"/>
              <a:gd name="T28" fmla="*/ 165 w 512"/>
              <a:gd name="T29" fmla="*/ 346 h 512"/>
              <a:gd name="T30" fmla="*/ 165 w 512"/>
              <a:gd name="T31" fmla="*/ 165 h 512"/>
              <a:gd name="T32" fmla="*/ 180 w 512"/>
              <a:gd name="T33" fmla="*/ 165 h 512"/>
              <a:gd name="T34" fmla="*/ 180 w 512"/>
              <a:gd name="T35" fmla="*/ 180 h 512"/>
              <a:gd name="T36" fmla="*/ 180 w 512"/>
              <a:gd name="T37" fmla="*/ 331 h 512"/>
              <a:gd name="T38" fmla="*/ 331 w 512"/>
              <a:gd name="T39" fmla="*/ 331 h 512"/>
              <a:gd name="T40" fmla="*/ 331 w 512"/>
              <a:gd name="T41" fmla="*/ 180 h 512"/>
              <a:gd name="T42" fmla="*/ 271 w 512"/>
              <a:gd name="T43" fmla="*/ 150 h 512"/>
              <a:gd name="T44" fmla="*/ 293 w 512"/>
              <a:gd name="T45" fmla="*/ 173 h 512"/>
              <a:gd name="T46" fmla="*/ 293 w 512"/>
              <a:gd name="T47" fmla="*/ 188 h 512"/>
              <a:gd name="T48" fmla="*/ 278 w 512"/>
              <a:gd name="T49" fmla="*/ 188 h 512"/>
              <a:gd name="T50" fmla="*/ 241 w 512"/>
              <a:gd name="T51" fmla="*/ 150 h 512"/>
              <a:gd name="T52" fmla="*/ 241 w 512"/>
              <a:gd name="T53" fmla="*/ 135 h 512"/>
              <a:gd name="T54" fmla="*/ 278 w 512"/>
              <a:gd name="T55" fmla="*/ 97 h 512"/>
              <a:gd name="T56" fmla="*/ 293 w 512"/>
              <a:gd name="T57" fmla="*/ 97 h 512"/>
              <a:gd name="T58" fmla="*/ 293 w 512"/>
              <a:gd name="T59" fmla="*/ 112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512" h="512">
                <a:moveTo>
                  <a:pt x="256" y="21"/>
                </a:moveTo>
                <a:cubicBezTo>
                  <a:pt x="385" y="21"/>
                  <a:pt x="490" y="126"/>
                  <a:pt x="490" y="256"/>
                </a:cubicBezTo>
                <a:cubicBezTo>
                  <a:pt x="490" y="385"/>
                  <a:pt x="385" y="490"/>
                  <a:pt x="256" y="490"/>
                </a:cubicBezTo>
                <a:cubicBezTo>
                  <a:pt x="126" y="490"/>
                  <a:pt x="21" y="385"/>
                  <a:pt x="21" y="256"/>
                </a:cubicBezTo>
                <a:cubicBezTo>
                  <a:pt x="21" y="126"/>
                  <a:pt x="126" y="21"/>
                  <a:pt x="256" y="21"/>
                </a:cubicBezTo>
                <a:moveTo>
                  <a:pt x="256" y="0"/>
                </a:moveTo>
                <a:cubicBezTo>
                  <a:pt x="114" y="0"/>
                  <a:pt x="0" y="114"/>
                  <a:pt x="0" y="256"/>
                </a:cubicBezTo>
                <a:cubicBezTo>
                  <a:pt x="0" y="397"/>
                  <a:pt x="114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4"/>
                  <a:pt x="397" y="0"/>
                  <a:pt x="256" y="0"/>
                </a:cubicBezTo>
                <a:close/>
                <a:moveTo>
                  <a:pt x="293" y="112"/>
                </a:moveTo>
                <a:cubicBezTo>
                  <a:pt x="276" y="129"/>
                  <a:pt x="276" y="129"/>
                  <a:pt x="276" y="129"/>
                </a:cubicBezTo>
                <a:cubicBezTo>
                  <a:pt x="302" y="134"/>
                  <a:pt x="327" y="146"/>
                  <a:pt x="346" y="165"/>
                </a:cubicBezTo>
                <a:cubicBezTo>
                  <a:pt x="396" y="215"/>
                  <a:pt x="396" y="296"/>
                  <a:pt x="346" y="346"/>
                </a:cubicBezTo>
                <a:cubicBezTo>
                  <a:pt x="296" y="396"/>
                  <a:pt x="215" y="396"/>
                  <a:pt x="165" y="346"/>
                </a:cubicBezTo>
                <a:cubicBezTo>
                  <a:pt x="115" y="296"/>
                  <a:pt x="115" y="215"/>
                  <a:pt x="165" y="165"/>
                </a:cubicBezTo>
                <a:cubicBezTo>
                  <a:pt x="169" y="161"/>
                  <a:pt x="176" y="161"/>
                  <a:pt x="180" y="165"/>
                </a:cubicBezTo>
                <a:cubicBezTo>
                  <a:pt x="184" y="169"/>
                  <a:pt x="184" y="176"/>
                  <a:pt x="180" y="180"/>
                </a:cubicBezTo>
                <a:cubicBezTo>
                  <a:pt x="139" y="222"/>
                  <a:pt x="139" y="290"/>
                  <a:pt x="180" y="331"/>
                </a:cubicBezTo>
                <a:cubicBezTo>
                  <a:pt x="222" y="373"/>
                  <a:pt x="290" y="373"/>
                  <a:pt x="331" y="331"/>
                </a:cubicBezTo>
                <a:cubicBezTo>
                  <a:pt x="373" y="290"/>
                  <a:pt x="373" y="222"/>
                  <a:pt x="331" y="180"/>
                </a:cubicBezTo>
                <a:cubicBezTo>
                  <a:pt x="315" y="164"/>
                  <a:pt x="291" y="156"/>
                  <a:pt x="271" y="150"/>
                </a:cubicBezTo>
                <a:cubicBezTo>
                  <a:pt x="293" y="173"/>
                  <a:pt x="293" y="173"/>
                  <a:pt x="293" y="173"/>
                </a:cubicBezTo>
                <a:cubicBezTo>
                  <a:pt x="298" y="177"/>
                  <a:pt x="298" y="184"/>
                  <a:pt x="293" y="188"/>
                </a:cubicBezTo>
                <a:cubicBezTo>
                  <a:pt x="289" y="192"/>
                  <a:pt x="282" y="192"/>
                  <a:pt x="278" y="188"/>
                </a:cubicBezTo>
                <a:cubicBezTo>
                  <a:pt x="241" y="150"/>
                  <a:pt x="241" y="150"/>
                  <a:pt x="241" y="150"/>
                </a:cubicBezTo>
                <a:cubicBezTo>
                  <a:pt x="236" y="146"/>
                  <a:pt x="236" y="139"/>
                  <a:pt x="241" y="135"/>
                </a:cubicBezTo>
                <a:cubicBezTo>
                  <a:pt x="278" y="97"/>
                  <a:pt x="278" y="97"/>
                  <a:pt x="278" y="97"/>
                </a:cubicBezTo>
                <a:cubicBezTo>
                  <a:pt x="282" y="93"/>
                  <a:pt x="289" y="93"/>
                  <a:pt x="293" y="97"/>
                </a:cubicBezTo>
                <a:cubicBezTo>
                  <a:pt x="298" y="101"/>
                  <a:pt x="298" y="108"/>
                  <a:pt x="293" y="112"/>
                </a:cubicBezTo>
                <a:close/>
              </a:path>
            </a:pathLst>
          </a:cu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  <a:extLst/>
        </p:spPr>
        <p:txBody>
          <a:bodyPr lIns="0" tIns="0" rIns="0" bIns="0" anchor="t"/>
          <a:lstStyle/>
          <a:p>
            <a:pPr algn="ctr" defTabSz="545245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716" b="1" dirty="0">
              <a:solidFill>
                <a:schemeClr val="bg1"/>
              </a:solidFill>
            </a:endParaRPr>
          </a:p>
        </p:txBody>
      </p:sp>
      <p:grpSp>
        <p:nvGrpSpPr>
          <p:cNvPr id="418" name="Group 417"/>
          <p:cNvGrpSpPr/>
          <p:nvPr/>
        </p:nvGrpSpPr>
        <p:grpSpPr>
          <a:xfrm>
            <a:off x="4057495" y="2136289"/>
            <a:ext cx="275986" cy="276798"/>
            <a:chOff x="4117732" y="2836498"/>
            <a:chExt cx="275986" cy="276798"/>
          </a:xfrm>
        </p:grpSpPr>
        <p:sp>
          <p:nvSpPr>
            <p:cNvPr id="340" name="Freeform 394"/>
            <p:cNvSpPr>
              <a:spLocks noEditPoints="1"/>
            </p:cNvSpPr>
            <p:nvPr/>
          </p:nvSpPr>
          <p:spPr bwMode="gray">
            <a:xfrm>
              <a:off x="4169682" y="2928223"/>
              <a:ext cx="172085" cy="92537"/>
            </a:xfrm>
            <a:custGeom>
              <a:avLst/>
              <a:gdLst>
                <a:gd name="T0" fmla="*/ 99 w 320"/>
                <a:gd name="T1" fmla="*/ 110 h 171"/>
                <a:gd name="T2" fmla="*/ 123 w 320"/>
                <a:gd name="T3" fmla="*/ 86 h 171"/>
                <a:gd name="T4" fmla="*/ 99 w 320"/>
                <a:gd name="T5" fmla="*/ 61 h 171"/>
                <a:gd name="T6" fmla="*/ 99 w 320"/>
                <a:gd name="T7" fmla="*/ 46 h 171"/>
                <a:gd name="T8" fmla="*/ 114 w 320"/>
                <a:gd name="T9" fmla="*/ 46 h 171"/>
                <a:gd name="T10" fmla="*/ 138 w 320"/>
                <a:gd name="T11" fmla="*/ 71 h 171"/>
                <a:gd name="T12" fmla="*/ 163 w 320"/>
                <a:gd name="T13" fmla="*/ 46 h 171"/>
                <a:gd name="T14" fmla="*/ 178 w 320"/>
                <a:gd name="T15" fmla="*/ 46 h 171"/>
                <a:gd name="T16" fmla="*/ 178 w 320"/>
                <a:gd name="T17" fmla="*/ 61 h 171"/>
                <a:gd name="T18" fmla="*/ 153 w 320"/>
                <a:gd name="T19" fmla="*/ 86 h 171"/>
                <a:gd name="T20" fmla="*/ 178 w 320"/>
                <a:gd name="T21" fmla="*/ 110 h 171"/>
                <a:gd name="T22" fmla="*/ 178 w 320"/>
                <a:gd name="T23" fmla="*/ 125 h 171"/>
                <a:gd name="T24" fmla="*/ 170 w 320"/>
                <a:gd name="T25" fmla="*/ 128 h 171"/>
                <a:gd name="T26" fmla="*/ 163 w 320"/>
                <a:gd name="T27" fmla="*/ 125 h 171"/>
                <a:gd name="T28" fmla="*/ 138 w 320"/>
                <a:gd name="T29" fmla="*/ 101 h 171"/>
                <a:gd name="T30" fmla="*/ 114 w 320"/>
                <a:gd name="T31" fmla="*/ 125 h 171"/>
                <a:gd name="T32" fmla="*/ 106 w 320"/>
                <a:gd name="T33" fmla="*/ 128 h 171"/>
                <a:gd name="T34" fmla="*/ 99 w 320"/>
                <a:gd name="T35" fmla="*/ 125 h 171"/>
                <a:gd name="T36" fmla="*/ 99 w 320"/>
                <a:gd name="T37" fmla="*/ 110 h 171"/>
                <a:gd name="T38" fmla="*/ 320 w 320"/>
                <a:gd name="T39" fmla="*/ 54 h 171"/>
                <a:gd name="T40" fmla="*/ 320 w 320"/>
                <a:gd name="T41" fmla="*/ 118 h 171"/>
                <a:gd name="T42" fmla="*/ 309 w 320"/>
                <a:gd name="T43" fmla="*/ 128 h 171"/>
                <a:gd name="T44" fmla="*/ 277 w 320"/>
                <a:gd name="T45" fmla="*/ 128 h 171"/>
                <a:gd name="T46" fmla="*/ 277 w 320"/>
                <a:gd name="T47" fmla="*/ 160 h 171"/>
                <a:gd name="T48" fmla="*/ 266 w 320"/>
                <a:gd name="T49" fmla="*/ 171 h 171"/>
                <a:gd name="T50" fmla="*/ 10 w 320"/>
                <a:gd name="T51" fmla="*/ 171 h 171"/>
                <a:gd name="T52" fmla="*/ 0 w 320"/>
                <a:gd name="T53" fmla="*/ 160 h 171"/>
                <a:gd name="T54" fmla="*/ 0 w 320"/>
                <a:gd name="T55" fmla="*/ 11 h 171"/>
                <a:gd name="T56" fmla="*/ 10 w 320"/>
                <a:gd name="T57" fmla="*/ 0 h 171"/>
                <a:gd name="T58" fmla="*/ 266 w 320"/>
                <a:gd name="T59" fmla="*/ 0 h 171"/>
                <a:gd name="T60" fmla="*/ 277 w 320"/>
                <a:gd name="T61" fmla="*/ 11 h 171"/>
                <a:gd name="T62" fmla="*/ 277 w 320"/>
                <a:gd name="T63" fmla="*/ 43 h 171"/>
                <a:gd name="T64" fmla="*/ 309 w 320"/>
                <a:gd name="T65" fmla="*/ 43 h 171"/>
                <a:gd name="T66" fmla="*/ 320 w 320"/>
                <a:gd name="T67" fmla="*/ 54 h 171"/>
                <a:gd name="T68" fmla="*/ 256 w 320"/>
                <a:gd name="T69" fmla="*/ 22 h 171"/>
                <a:gd name="T70" fmla="*/ 21 w 320"/>
                <a:gd name="T71" fmla="*/ 22 h 171"/>
                <a:gd name="T72" fmla="*/ 21 w 320"/>
                <a:gd name="T73" fmla="*/ 150 h 171"/>
                <a:gd name="T74" fmla="*/ 256 w 320"/>
                <a:gd name="T75" fmla="*/ 150 h 171"/>
                <a:gd name="T76" fmla="*/ 256 w 320"/>
                <a:gd name="T77" fmla="*/ 22 h 171"/>
                <a:gd name="T78" fmla="*/ 298 w 320"/>
                <a:gd name="T79" fmla="*/ 64 h 171"/>
                <a:gd name="T80" fmla="*/ 277 w 320"/>
                <a:gd name="T81" fmla="*/ 64 h 171"/>
                <a:gd name="T82" fmla="*/ 277 w 320"/>
                <a:gd name="T83" fmla="*/ 107 h 171"/>
                <a:gd name="T84" fmla="*/ 298 w 320"/>
                <a:gd name="T85" fmla="*/ 107 h 171"/>
                <a:gd name="T86" fmla="*/ 298 w 320"/>
                <a:gd name="T87" fmla="*/ 6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0" h="171">
                  <a:moveTo>
                    <a:pt x="99" y="110"/>
                  </a:moveTo>
                  <a:cubicBezTo>
                    <a:pt x="123" y="86"/>
                    <a:pt x="123" y="86"/>
                    <a:pt x="123" y="86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95" y="57"/>
                    <a:pt x="95" y="50"/>
                    <a:pt x="99" y="46"/>
                  </a:cubicBezTo>
                  <a:cubicBezTo>
                    <a:pt x="103" y="42"/>
                    <a:pt x="110" y="42"/>
                    <a:pt x="114" y="46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63" y="46"/>
                    <a:pt x="163" y="46"/>
                    <a:pt x="163" y="46"/>
                  </a:cubicBezTo>
                  <a:cubicBezTo>
                    <a:pt x="167" y="42"/>
                    <a:pt x="174" y="42"/>
                    <a:pt x="178" y="46"/>
                  </a:cubicBezTo>
                  <a:cubicBezTo>
                    <a:pt x="182" y="50"/>
                    <a:pt x="182" y="57"/>
                    <a:pt x="178" y="61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78" y="110"/>
                    <a:pt x="178" y="110"/>
                    <a:pt x="178" y="110"/>
                  </a:cubicBezTo>
                  <a:cubicBezTo>
                    <a:pt x="182" y="114"/>
                    <a:pt x="182" y="121"/>
                    <a:pt x="178" y="125"/>
                  </a:cubicBezTo>
                  <a:cubicBezTo>
                    <a:pt x="176" y="127"/>
                    <a:pt x="173" y="128"/>
                    <a:pt x="170" y="128"/>
                  </a:cubicBezTo>
                  <a:cubicBezTo>
                    <a:pt x="168" y="128"/>
                    <a:pt x="165" y="127"/>
                    <a:pt x="163" y="125"/>
                  </a:cubicBezTo>
                  <a:cubicBezTo>
                    <a:pt x="138" y="101"/>
                    <a:pt x="138" y="101"/>
                    <a:pt x="138" y="101"/>
                  </a:cubicBezTo>
                  <a:cubicBezTo>
                    <a:pt x="114" y="125"/>
                    <a:pt x="114" y="125"/>
                    <a:pt x="114" y="125"/>
                  </a:cubicBezTo>
                  <a:cubicBezTo>
                    <a:pt x="112" y="127"/>
                    <a:pt x="109" y="128"/>
                    <a:pt x="106" y="128"/>
                  </a:cubicBezTo>
                  <a:cubicBezTo>
                    <a:pt x="104" y="128"/>
                    <a:pt x="101" y="127"/>
                    <a:pt x="99" y="125"/>
                  </a:cubicBezTo>
                  <a:cubicBezTo>
                    <a:pt x="95" y="121"/>
                    <a:pt x="95" y="114"/>
                    <a:pt x="99" y="110"/>
                  </a:cubicBezTo>
                  <a:close/>
                  <a:moveTo>
                    <a:pt x="320" y="54"/>
                  </a:moveTo>
                  <a:cubicBezTo>
                    <a:pt x="320" y="118"/>
                    <a:pt x="320" y="118"/>
                    <a:pt x="320" y="118"/>
                  </a:cubicBezTo>
                  <a:cubicBezTo>
                    <a:pt x="320" y="124"/>
                    <a:pt x="315" y="128"/>
                    <a:pt x="309" y="128"/>
                  </a:cubicBezTo>
                  <a:cubicBezTo>
                    <a:pt x="277" y="128"/>
                    <a:pt x="277" y="128"/>
                    <a:pt x="277" y="128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7" y="166"/>
                    <a:pt x="272" y="171"/>
                    <a:pt x="266" y="171"/>
                  </a:cubicBezTo>
                  <a:cubicBezTo>
                    <a:pt x="10" y="171"/>
                    <a:pt x="10" y="171"/>
                    <a:pt x="10" y="171"/>
                  </a:cubicBezTo>
                  <a:cubicBezTo>
                    <a:pt x="4" y="171"/>
                    <a:pt x="0" y="166"/>
                    <a:pt x="0" y="16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266" y="0"/>
                    <a:pt x="266" y="0"/>
                    <a:pt x="266" y="0"/>
                  </a:cubicBezTo>
                  <a:cubicBezTo>
                    <a:pt x="272" y="0"/>
                    <a:pt x="277" y="5"/>
                    <a:pt x="277" y="11"/>
                  </a:cubicBezTo>
                  <a:cubicBezTo>
                    <a:pt x="277" y="43"/>
                    <a:pt x="277" y="43"/>
                    <a:pt x="277" y="43"/>
                  </a:cubicBezTo>
                  <a:cubicBezTo>
                    <a:pt x="309" y="43"/>
                    <a:pt x="309" y="43"/>
                    <a:pt x="309" y="43"/>
                  </a:cubicBezTo>
                  <a:cubicBezTo>
                    <a:pt x="315" y="43"/>
                    <a:pt x="320" y="48"/>
                    <a:pt x="320" y="54"/>
                  </a:cubicBezTo>
                  <a:close/>
                  <a:moveTo>
                    <a:pt x="256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256" y="150"/>
                    <a:pt x="256" y="150"/>
                    <a:pt x="256" y="150"/>
                  </a:cubicBezTo>
                  <a:lnTo>
                    <a:pt x="256" y="22"/>
                  </a:lnTo>
                  <a:close/>
                  <a:moveTo>
                    <a:pt x="298" y="64"/>
                  </a:moveTo>
                  <a:cubicBezTo>
                    <a:pt x="277" y="64"/>
                    <a:pt x="277" y="64"/>
                    <a:pt x="277" y="64"/>
                  </a:cubicBezTo>
                  <a:cubicBezTo>
                    <a:pt x="277" y="107"/>
                    <a:pt x="277" y="107"/>
                    <a:pt x="277" y="107"/>
                  </a:cubicBezTo>
                  <a:cubicBezTo>
                    <a:pt x="298" y="107"/>
                    <a:pt x="298" y="107"/>
                    <a:pt x="298" y="107"/>
                  </a:cubicBezTo>
                  <a:lnTo>
                    <a:pt x="298" y="64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341" name="Freeform 395"/>
            <p:cNvSpPr>
              <a:spLocks noEditPoints="1"/>
            </p:cNvSpPr>
            <p:nvPr/>
          </p:nvSpPr>
          <p:spPr bwMode="gray">
            <a:xfrm>
              <a:off x="4117732" y="2836498"/>
              <a:ext cx="275986" cy="276798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9" name="Group 418"/>
          <p:cNvGrpSpPr/>
          <p:nvPr/>
        </p:nvGrpSpPr>
        <p:grpSpPr>
          <a:xfrm>
            <a:off x="4437878" y="2136289"/>
            <a:ext cx="275986" cy="275986"/>
            <a:chOff x="4507043" y="2837309"/>
            <a:chExt cx="275986" cy="275986"/>
          </a:xfrm>
        </p:grpSpPr>
        <p:sp>
          <p:nvSpPr>
            <p:cNvPr id="343" name="Freeform 439"/>
            <p:cNvSpPr>
              <a:spLocks noEditPoints="1"/>
            </p:cNvSpPr>
            <p:nvPr/>
          </p:nvSpPr>
          <p:spPr bwMode="gray">
            <a:xfrm>
              <a:off x="4558993" y="2929034"/>
              <a:ext cx="172085" cy="91725"/>
            </a:xfrm>
            <a:custGeom>
              <a:avLst/>
              <a:gdLst>
                <a:gd name="T0" fmla="*/ 309 w 320"/>
                <a:gd name="T1" fmla="*/ 43 h 171"/>
                <a:gd name="T2" fmla="*/ 277 w 320"/>
                <a:gd name="T3" fmla="*/ 43 h 171"/>
                <a:gd name="T4" fmla="*/ 277 w 320"/>
                <a:gd name="T5" fmla="*/ 11 h 171"/>
                <a:gd name="T6" fmla="*/ 266 w 320"/>
                <a:gd name="T7" fmla="*/ 0 h 171"/>
                <a:gd name="T8" fmla="*/ 10 w 320"/>
                <a:gd name="T9" fmla="*/ 0 h 171"/>
                <a:gd name="T10" fmla="*/ 0 w 320"/>
                <a:gd name="T11" fmla="*/ 11 h 171"/>
                <a:gd name="T12" fmla="*/ 0 w 320"/>
                <a:gd name="T13" fmla="*/ 160 h 171"/>
                <a:gd name="T14" fmla="*/ 10 w 320"/>
                <a:gd name="T15" fmla="*/ 171 h 171"/>
                <a:gd name="T16" fmla="*/ 266 w 320"/>
                <a:gd name="T17" fmla="*/ 171 h 171"/>
                <a:gd name="T18" fmla="*/ 277 w 320"/>
                <a:gd name="T19" fmla="*/ 160 h 171"/>
                <a:gd name="T20" fmla="*/ 277 w 320"/>
                <a:gd name="T21" fmla="*/ 128 h 171"/>
                <a:gd name="T22" fmla="*/ 309 w 320"/>
                <a:gd name="T23" fmla="*/ 128 h 171"/>
                <a:gd name="T24" fmla="*/ 320 w 320"/>
                <a:gd name="T25" fmla="*/ 118 h 171"/>
                <a:gd name="T26" fmla="*/ 320 w 320"/>
                <a:gd name="T27" fmla="*/ 54 h 171"/>
                <a:gd name="T28" fmla="*/ 309 w 320"/>
                <a:gd name="T29" fmla="*/ 43 h 171"/>
                <a:gd name="T30" fmla="*/ 256 w 320"/>
                <a:gd name="T31" fmla="*/ 150 h 171"/>
                <a:gd name="T32" fmla="*/ 21 w 320"/>
                <a:gd name="T33" fmla="*/ 150 h 171"/>
                <a:gd name="T34" fmla="*/ 21 w 320"/>
                <a:gd name="T35" fmla="*/ 22 h 171"/>
                <a:gd name="T36" fmla="*/ 256 w 320"/>
                <a:gd name="T37" fmla="*/ 22 h 171"/>
                <a:gd name="T38" fmla="*/ 256 w 320"/>
                <a:gd name="T39" fmla="*/ 150 h 171"/>
                <a:gd name="T40" fmla="*/ 298 w 320"/>
                <a:gd name="T41" fmla="*/ 107 h 171"/>
                <a:gd name="T42" fmla="*/ 277 w 320"/>
                <a:gd name="T43" fmla="*/ 107 h 171"/>
                <a:gd name="T44" fmla="*/ 277 w 320"/>
                <a:gd name="T45" fmla="*/ 64 h 171"/>
                <a:gd name="T46" fmla="*/ 298 w 320"/>
                <a:gd name="T47" fmla="*/ 64 h 171"/>
                <a:gd name="T48" fmla="*/ 298 w 320"/>
                <a:gd name="T49" fmla="*/ 107 h 171"/>
                <a:gd name="T50" fmla="*/ 42 w 320"/>
                <a:gd name="T51" fmla="*/ 118 h 171"/>
                <a:gd name="T52" fmla="*/ 42 w 320"/>
                <a:gd name="T53" fmla="*/ 54 h 171"/>
                <a:gd name="T54" fmla="*/ 53 w 320"/>
                <a:gd name="T55" fmla="*/ 43 h 171"/>
                <a:gd name="T56" fmla="*/ 64 w 320"/>
                <a:gd name="T57" fmla="*/ 54 h 171"/>
                <a:gd name="T58" fmla="*/ 64 w 320"/>
                <a:gd name="T59" fmla="*/ 118 h 171"/>
                <a:gd name="T60" fmla="*/ 53 w 320"/>
                <a:gd name="T61" fmla="*/ 128 h 171"/>
                <a:gd name="T62" fmla="*/ 42 w 320"/>
                <a:gd name="T63" fmla="*/ 118 h 171"/>
                <a:gd name="T64" fmla="*/ 85 w 320"/>
                <a:gd name="T65" fmla="*/ 118 h 171"/>
                <a:gd name="T66" fmla="*/ 85 w 320"/>
                <a:gd name="T67" fmla="*/ 54 h 171"/>
                <a:gd name="T68" fmla="*/ 96 w 320"/>
                <a:gd name="T69" fmla="*/ 43 h 171"/>
                <a:gd name="T70" fmla="*/ 106 w 320"/>
                <a:gd name="T71" fmla="*/ 54 h 171"/>
                <a:gd name="T72" fmla="*/ 106 w 320"/>
                <a:gd name="T73" fmla="*/ 118 h 171"/>
                <a:gd name="T74" fmla="*/ 96 w 320"/>
                <a:gd name="T75" fmla="*/ 128 h 171"/>
                <a:gd name="T76" fmla="*/ 85 w 320"/>
                <a:gd name="T77" fmla="*/ 118 h 171"/>
                <a:gd name="T78" fmla="*/ 128 w 320"/>
                <a:gd name="T79" fmla="*/ 118 h 171"/>
                <a:gd name="T80" fmla="*/ 128 w 320"/>
                <a:gd name="T81" fmla="*/ 54 h 171"/>
                <a:gd name="T82" fmla="*/ 138 w 320"/>
                <a:gd name="T83" fmla="*/ 43 h 171"/>
                <a:gd name="T84" fmla="*/ 149 w 320"/>
                <a:gd name="T85" fmla="*/ 54 h 171"/>
                <a:gd name="T86" fmla="*/ 149 w 320"/>
                <a:gd name="T87" fmla="*/ 118 h 171"/>
                <a:gd name="T88" fmla="*/ 138 w 320"/>
                <a:gd name="T89" fmla="*/ 128 h 171"/>
                <a:gd name="T90" fmla="*/ 128 w 320"/>
                <a:gd name="T91" fmla="*/ 118 h 171"/>
                <a:gd name="T92" fmla="*/ 170 w 320"/>
                <a:gd name="T93" fmla="*/ 118 h 171"/>
                <a:gd name="T94" fmla="*/ 170 w 320"/>
                <a:gd name="T95" fmla="*/ 54 h 171"/>
                <a:gd name="T96" fmla="*/ 181 w 320"/>
                <a:gd name="T97" fmla="*/ 43 h 171"/>
                <a:gd name="T98" fmla="*/ 192 w 320"/>
                <a:gd name="T99" fmla="*/ 54 h 171"/>
                <a:gd name="T100" fmla="*/ 192 w 320"/>
                <a:gd name="T101" fmla="*/ 118 h 171"/>
                <a:gd name="T102" fmla="*/ 181 w 320"/>
                <a:gd name="T103" fmla="*/ 128 h 171"/>
                <a:gd name="T104" fmla="*/ 170 w 320"/>
                <a:gd name="T105" fmla="*/ 118 h 171"/>
                <a:gd name="T106" fmla="*/ 213 w 320"/>
                <a:gd name="T107" fmla="*/ 118 h 171"/>
                <a:gd name="T108" fmla="*/ 213 w 320"/>
                <a:gd name="T109" fmla="*/ 54 h 171"/>
                <a:gd name="T110" fmla="*/ 224 w 320"/>
                <a:gd name="T111" fmla="*/ 43 h 171"/>
                <a:gd name="T112" fmla="*/ 234 w 320"/>
                <a:gd name="T113" fmla="*/ 54 h 171"/>
                <a:gd name="T114" fmla="*/ 234 w 320"/>
                <a:gd name="T115" fmla="*/ 118 h 171"/>
                <a:gd name="T116" fmla="*/ 224 w 320"/>
                <a:gd name="T117" fmla="*/ 128 h 171"/>
                <a:gd name="T118" fmla="*/ 213 w 320"/>
                <a:gd name="T119" fmla="*/ 11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0" h="171">
                  <a:moveTo>
                    <a:pt x="309" y="43"/>
                  </a:moveTo>
                  <a:cubicBezTo>
                    <a:pt x="277" y="43"/>
                    <a:pt x="277" y="43"/>
                    <a:pt x="277" y="43"/>
                  </a:cubicBezTo>
                  <a:cubicBezTo>
                    <a:pt x="277" y="11"/>
                    <a:pt x="277" y="11"/>
                    <a:pt x="277" y="11"/>
                  </a:cubicBezTo>
                  <a:cubicBezTo>
                    <a:pt x="277" y="5"/>
                    <a:pt x="272" y="0"/>
                    <a:pt x="266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6"/>
                    <a:pt x="4" y="171"/>
                    <a:pt x="10" y="171"/>
                  </a:cubicBezTo>
                  <a:cubicBezTo>
                    <a:pt x="266" y="171"/>
                    <a:pt x="266" y="171"/>
                    <a:pt x="266" y="171"/>
                  </a:cubicBezTo>
                  <a:cubicBezTo>
                    <a:pt x="272" y="171"/>
                    <a:pt x="277" y="166"/>
                    <a:pt x="277" y="160"/>
                  </a:cubicBezTo>
                  <a:cubicBezTo>
                    <a:pt x="277" y="128"/>
                    <a:pt x="277" y="128"/>
                    <a:pt x="277" y="128"/>
                  </a:cubicBezTo>
                  <a:cubicBezTo>
                    <a:pt x="309" y="128"/>
                    <a:pt x="309" y="128"/>
                    <a:pt x="309" y="128"/>
                  </a:cubicBezTo>
                  <a:cubicBezTo>
                    <a:pt x="315" y="128"/>
                    <a:pt x="320" y="124"/>
                    <a:pt x="320" y="118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48"/>
                    <a:pt x="315" y="43"/>
                    <a:pt x="309" y="43"/>
                  </a:cubicBezTo>
                  <a:close/>
                  <a:moveTo>
                    <a:pt x="256" y="150"/>
                  </a:moveTo>
                  <a:cubicBezTo>
                    <a:pt x="21" y="150"/>
                    <a:pt x="21" y="150"/>
                    <a:pt x="21" y="15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56" y="22"/>
                    <a:pt x="256" y="22"/>
                    <a:pt x="256" y="22"/>
                  </a:cubicBezTo>
                  <a:lnTo>
                    <a:pt x="256" y="150"/>
                  </a:lnTo>
                  <a:close/>
                  <a:moveTo>
                    <a:pt x="298" y="107"/>
                  </a:moveTo>
                  <a:cubicBezTo>
                    <a:pt x="277" y="107"/>
                    <a:pt x="277" y="107"/>
                    <a:pt x="277" y="107"/>
                  </a:cubicBezTo>
                  <a:cubicBezTo>
                    <a:pt x="277" y="64"/>
                    <a:pt x="277" y="64"/>
                    <a:pt x="277" y="64"/>
                  </a:cubicBezTo>
                  <a:cubicBezTo>
                    <a:pt x="298" y="64"/>
                    <a:pt x="298" y="64"/>
                    <a:pt x="298" y="64"/>
                  </a:cubicBezTo>
                  <a:lnTo>
                    <a:pt x="298" y="107"/>
                  </a:lnTo>
                  <a:close/>
                  <a:moveTo>
                    <a:pt x="42" y="118"/>
                  </a:moveTo>
                  <a:cubicBezTo>
                    <a:pt x="42" y="54"/>
                    <a:pt x="42" y="54"/>
                    <a:pt x="42" y="54"/>
                  </a:cubicBezTo>
                  <a:cubicBezTo>
                    <a:pt x="42" y="48"/>
                    <a:pt x="47" y="43"/>
                    <a:pt x="53" y="43"/>
                  </a:cubicBezTo>
                  <a:cubicBezTo>
                    <a:pt x="59" y="43"/>
                    <a:pt x="64" y="48"/>
                    <a:pt x="64" y="54"/>
                  </a:cubicBezTo>
                  <a:cubicBezTo>
                    <a:pt x="64" y="118"/>
                    <a:pt x="64" y="118"/>
                    <a:pt x="64" y="118"/>
                  </a:cubicBezTo>
                  <a:cubicBezTo>
                    <a:pt x="64" y="124"/>
                    <a:pt x="59" y="128"/>
                    <a:pt x="53" y="128"/>
                  </a:cubicBezTo>
                  <a:cubicBezTo>
                    <a:pt x="47" y="128"/>
                    <a:pt x="42" y="124"/>
                    <a:pt x="42" y="118"/>
                  </a:cubicBezTo>
                  <a:close/>
                  <a:moveTo>
                    <a:pt x="85" y="118"/>
                  </a:moveTo>
                  <a:cubicBezTo>
                    <a:pt x="85" y="54"/>
                    <a:pt x="85" y="54"/>
                    <a:pt x="85" y="54"/>
                  </a:cubicBezTo>
                  <a:cubicBezTo>
                    <a:pt x="85" y="48"/>
                    <a:pt x="90" y="43"/>
                    <a:pt x="96" y="43"/>
                  </a:cubicBezTo>
                  <a:cubicBezTo>
                    <a:pt x="102" y="43"/>
                    <a:pt x="106" y="48"/>
                    <a:pt x="106" y="54"/>
                  </a:cubicBezTo>
                  <a:cubicBezTo>
                    <a:pt x="106" y="118"/>
                    <a:pt x="106" y="118"/>
                    <a:pt x="106" y="118"/>
                  </a:cubicBezTo>
                  <a:cubicBezTo>
                    <a:pt x="106" y="124"/>
                    <a:pt x="102" y="128"/>
                    <a:pt x="96" y="128"/>
                  </a:cubicBezTo>
                  <a:cubicBezTo>
                    <a:pt x="90" y="128"/>
                    <a:pt x="85" y="124"/>
                    <a:pt x="85" y="118"/>
                  </a:cubicBezTo>
                  <a:close/>
                  <a:moveTo>
                    <a:pt x="128" y="118"/>
                  </a:moveTo>
                  <a:cubicBezTo>
                    <a:pt x="128" y="54"/>
                    <a:pt x="128" y="54"/>
                    <a:pt x="128" y="54"/>
                  </a:cubicBezTo>
                  <a:cubicBezTo>
                    <a:pt x="128" y="48"/>
                    <a:pt x="132" y="43"/>
                    <a:pt x="138" y="43"/>
                  </a:cubicBezTo>
                  <a:cubicBezTo>
                    <a:pt x="144" y="43"/>
                    <a:pt x="149" y="48"/>
                    <a:pt x="149" y="54"/>
                  </a:cubicBezTo>
                  <a:cubicBezTo>
                    <a:pt x="149" y="118"/>
                    <a:pt x="149" y="118"/>
                    <a:pt x="149" y="118"/>
                  </a:cubicBezTo>
                  <a:cubicBezTo>
                    <a:pt x="149" y="124"/>
                    <a:pt x="144" y="128"/>
                    <a:pt x="138" y="128"/>
                  </a:cubicBezTo>
                  <a:cubicBezTo>
                    <a:pt x="132" y="128"/>
                    <a:pt x="128" y="124"/>
                    <a:pt x="128" y="118"/>
                  </a:cubicBezTo>
                  <a:close/>
                  <a:moveTo>
                    <a:pt x="170" y="118"/>
                  </a:moveTo>
                  <a:cubicBezTo>
                    <a:pt x="170" y="54"/>
                    <a:pt x="170" y="54"/>
                    <a:pt x="170" y="54"/>
                  </a:cubicBezTo>
                  <a:cubicBezTo>
                    <a:pt x="170" y="48"/>
                    <a:pt x="175" y="43"/>
                    <a:pt x="181" y="43"/>
                  </a:cubicBezTo>
                  <a:cubicBezTo>
                    <a:pt x="187" y="43"/>
                    <a:pt x="192" y="48"/>
                    <a:pt x="192" y="54"/>
                  </a:cubicBezTo>
                  <a:cubicBezTo>
                    <a:pt x="192" y="118"/>
                    <a:pt x="192" y="118"/>
                    <a:pt x="192" y="118"/>
                  </a:cubicBezTo>
                  <a:cubicBezTo>
                    <a:pt x="192" y="124"/>
                    <a:pt x="187" y="128"/>
                    <a:pt x="181" y="128"/>
                  </a:cubicBezTo>
                  <a:cubicBezTo>
                    <a:pt x="175" y="128"/>
                    <a:pt x="170" y="124"/>
                    <a:pt x="170" y="118"/>
                  </a:cubicBezTo>
                  <a:close/>
                  <a:moveTo>
                    <a:pt x="213" y="118"/>
                  </a:moveTo>
                  <a:cubicBezTo>
                    <a:pt x="213" y="54"/>
                    <a:pt x="213" y="54"/>
                    <a:pt x="213" y="54"/>
                  </a:cubicBezTo>
                  <a:cubicBezTo>
                    <a:pt x="213" y="48"/>
                    <a:pt x="218" y="43"/>
                    <a:pt x="224" y="43"/>
                  </a:cubicBezTo>
                  <a:cubicBezTo>
                    <a:pt x="230" y="43"/>
                    <a:pt x="234" y="48"/>
                    <a:pt x="234" y="54"/>
                  </a:cubicBezTo>
                  <a:cubicBezTo>
                    <a:pt x="234" y="118"/>
                    <a:pt x="234" y="118"/>
                    <a:pt x="234" y="118"/>
                  </a:cubicBezTo>
                  <a:cubicBezTo>
                    <a:pt x="234" y="124"/>
                    <a:pt x="230" y="128"/>
                    <a:pt x="224" y="128"/>
                  </a:cubicBezTo>
                  <a:cubicBezTo>
                    <a:pt x="218" y="128"/>
                    <a:pt x="213" y="124"/>
                    <a:pt x="213" y="118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344" name="Freeform 440"/>
            <p:cNvSpPr>
              <a:spLocks noEditPoints="1"/>
            </p:cNvSpPr>
            <p:nvPr/>
          </p:nvSpPr>
          <p:spPr bwMode="gray">
            <a:xfrm>
              <a:off x="4507043" y="2837309"/>
              <a:ext cx="275986" cy="27598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0" name="Group 419"/>
          <p:cNvGrpSpPr/>
          <p:nvPr/>
        </p:nvGrpSpPr>
        <p:grpSpPr>
          <a:xfrm>
            <a:off x="4818261" y="2136289"/>
            <a:ext cx="276766" cy="276766"/>
            <a:chOff x="4871778" y="2752641"/>
            <a:chExt cx="276766" cy="276766"/>
          </a:xfrm>
        </p:grpSpPr>
        <p:sp>
          <p:nvSpPr>
            <p:cNvPr id="346" name="Freeform 455"/>
            <p:cNvSpPr>
              <a:spLocks noEditPoints="1"/>
            </p:cNvSpPr>
            <p:nvPr/>
          </p:nvSpPr>
          <p:spPr bwMode="gray">
            <a:xfrm>
              <a:off x="4946668" y="2815320"/>
              <a:ext cx="139197" cy="138383"/>
            </a:xfrm>
            <a:custGeom>
              <a:avLst/>
              <a:gdLst>
                <a:gd name="T0" fmla="*/ 253 w 258"/>
                <a:gd name="T1" fmla="*/ 49 h 256"/>
                <a:gd name="T2" fmla="*/ 238 w 258"/>
                <a:gd name="T3" fmla="*/ 49 h 256"/>
                <a:gd name="T4" fmla="*/ 193 w 258"/>
                <a:gd name="T5" fmla="*/ 94 h 256"/>
                <a:gd name="T6" fmla="*/ 163 w 258"/>
                <a:gd name="T7" fmla="*/ 64 h 256"/>
                <a:gd name="T8" fmla="*/ 208 w 258"/>
                <a:gd name="T9" fmla="*/ 19 h 256"/>
                <a:gd name="T10" fmla="*/ 208 w 258"/>
                <a:gd name="T11" fmla="*/ 4 h 256"/>
                <a:gd name="T12" fmla="*/ 193 w 258"/>
                <a:gd name="T13" fmla="*/ 4 h 256"/>
                <a:gd name="T14" fmla="*/ 148 w 258"/>
                <a:gd name="T15" fmla="*/ 49 h 256"/>
                <a:gd name="T16" fmla="*/ 133 w 258"/>
                <a:gd name="T17" fmla="*/ 34 h 256"/>
                <a:gd name="T18" fmla="*/ 125 w 258"/>
                <a:gd name="T19" fmla="*/ 27 h 256"/>
                <a:gd name="T20" fmla="*/ 110 w 258"/>
                <a:gd name="T21" fmla="*/ 27 h 256"/>
                <a:gd name="T22" fmla="*/ 110 w 258"/>
                <a:gd name="T23" fmla="*/ 42 h 256"/>
                <a:gd name="T24" fmla="*/ 72 w 258"/>
                <a:gd name="T25" fmla="*/ 79 h 256"/>
                <a:gd name="T26" fmla="*/ 51 w 258"/>
                <a:gd name="T27" fmla="*/ 132 h 256"/>
                <a:gd name="T28" fmla="*/ 65 w 258"/>
                <a:gd name="T29" fmla="*/ 177 h 256"/>
                <a:gd name="T30" fmla="*/ 5 w 258"/>
                <a:gd name="T31" fmla="*/ 238 h 256"/>
                <a:gd name="T32" fmla="*/ 5 w 258"/>
                <a:gd name="T33" fmla="*/ 253 h 256"/>
                <a:gd name="T34" fmla="*/ 12 w 258"/>
                <a:gd name="T35" fmla="*/ 256 h 256"/>
                <a:gd name="T36" fmla="*/ 20 w 258"/>
                <a:gd name="T37" fmla="*/ 253 h 256"/>
                <a:gd name="T38" fmla="*/ 81 w 258"/>
                <a:gd name="T39" fmla="*/ 192 h 256"/>
                <a:gd name="T40" fmla="*/ 125 w 258"/>
                <a:gd name="T41" fmla="*/ 207 h 256"/>
                <a:gd name="T42" fmla="*/ 178 w 258"/>
                <a:gd name="T43" fmla="*/ 185 h 256"/>
                <a:gd name="T44" fmla="*/ 216 w 258"/>
                <a:gd name="T45" fmla="*/ 147 h 256"/>
                <a:gd name="T46" fmla="*/ 216 w 258"/>
                <a:gd name="T47" fmla="*/ 147 h 256"/>
                <a:gd name="T48" fmla="*/ 223 w 258"/>
                <a:gd name="T49" fmla="*/ 150 h 256"/>
                <a:gd name="T50" fmla="*/ 231 w 258"/>
                <a:gd name="T51" fmla="*/ 147 h 256"/>
                <a:gd name="T52" fmla="*/ 231 w 258"/>
                <a:gd name="T53" fmla="*/ 132 h 256"/>
                <a:gd name="T54" fmla="*/ 223 w 258"/>
                <a:gd name="T55" fmla="*/ 125 h 256"/>
                <a:gd name="T56" fmla="*/ 208 w 258"/>
                <a:gd name="T57" fmla="*/ 109 h 256"/>
                <a:gd name="T58" fmla="*/ 253 w 258"/>
                <a:gd name="T59" fmla="*/ 64 h 256"/>
                <a:gd name="T60" fmla="*/ 253 w 258"/>
                <a:gd name="T61" fmla="*/ 49 h 256"/>
                <a:gd name="T62" fmla="*/ 163 w 258"/>
                <a:gd name="T63" fmla="*/ 170 h 256"/>
                <a:gd name="T64" fmla="*/ 125 w 258"/>
                <a:gd name="T65" fmla="*/ 185 h 256"/>
                <a:gd name="T66" fmla="*/ 87 w 258"/>
                <a:gd name="T67" fmla="*/ 170 h 256"/>
                <a:gd name="T68" fmla="*/ 72 w 258"/>
                <a:gd name="T69" fmla="*/ 132 h 256"/>
                <a:gd name="T70" fmla="*/ 87 w 258"/>
                <a:gd name="T71" fmla="*/ 94 h 256"/>
                <a:gd name="T72" fmla="*/ 125 w 258"/>
                <a:gd name="T73" fmla="*/ 57 h 256"/>
                <a:gd name="T74" fmla="*/ 201 w 258"/>
                <a:gd name="T75" fmla="*/ 132 h 256"/>
                <a:gd name="T76" fmla="*/ 163 w 258"/>
                <a:gd name="T77" fmla="*/ 17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58" h="256">
                  <a:moveTo>
                    <a:pt x="253" y="49"/>
                  </a:moveTo>
                  <a:cubicBezTo>
                    <a:pt x="249" y="45"/>
                    <a:pt x="243" y="45"/>
                    <a:pt x="238" y="49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63" y="64"/>
                    <a:pt x="163" y="64"/>
                    <a:pt x="163" y="64"/>
                  </a:cubicBezTo>
                  <a:cubicBezTo>
                    <a:pt x="208" y="19"/>
                    <a:pt x="208" y="19"/>
                    <a:pt x="208" y="19"/>
                  </a:cubicBezTo>
                  <a:cubicBezTo>
                    <a:pt x="212" y="15"/>
                    <a:pt x="212" y="8"/>
                    <a:pt x="208" y="4"/>
                  </a:cubicBezTo>
                  <a:cubicBezTo>
                    <a:pt x="204" y="0"/>
                    <a:pt x="197" y="0"/>
                    <a:pt x="193" y="4"/>
                  </a:cubicBezTo>
                  <a:cubicBezTo>
                    <a:pt x="148" y="49"/>
                    <a:pt x="148" y="49"/>
                    <a:pt x="148" y="49"/>
                  </a:cubicBezTo>
                  <a:cubicBezTo>
                    <a:pt x="133" y="34"/>
                    <a:pt x="133" y="34"/>
                    <a:pt x="133" y="34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1" y="22"/>
                    <a:pt x="114" y="22"/>
                    <a:pt x="110" y="27"/>
                  </a:cubicBezTo>
                  <a:cubicBezTo>
                    <a:pt x="106" y="31"/>
                    <a:pt x="106" y="37"/>
                    <a:pt x="110" y="42"/>
                  </a:cubicBezTo>
                  <a:cubicBezTo>
                    <a:pt x="72" y="79"/>
                    <a:pt x="72" y="79"/>
                    <a:pt x="72" y="79"/>
                  </a:cubicBezTo>
                  <a:cubicBezTo>
                    <a:pt x="58" y="93"/>
                    <a:pt x="51" y="112"/>
                    <a:pt x="51" y="132"/>
                  </a:cubicBezTo>
                  <a:cubicBezTo>
                    <a:pt x="51" y="148"/>
                    <a:pt x="56" y="164"/>
                    <a:pt x="65" y="177"/>
                  </a:cubicBezTo>
                  <a:cubicBezTo>
                    <a:pt x="5" y="238"/>
                    <a:pt x="5" y="238"/>
                    <a:pt x="5" y="238"/>
                  </a:cubicBezTo>
                  <a:cubicBezTo>
                    <a:pt x="0" y="242"/>
                    <a:pt x="0" y="249"/>
                    <a:pt x="5" y="253"/>
                  </a:cubicBezTo>
                  <a:cubicBezTo>
                    <a:pt x="7" y="255"/>
                    <a:pt x="9" y="256"/>
                    <a:pt x="12" y="256"/>
                  </a:cubicBezTo>
                  <a:cubicBezTo>
                    <a:pt x="15" y="256"/>
                    <a:pt x="18" y="255"/>
                    <a:pt x="20" y="253"/>
                  </a:cubicBezTo>
                  <a:cubicBezTo>
                    <a:pt x="81" y="192"/>
                    <a:pt x="81" y="192"/>
                    <a:pt x="81" y="192"/>
                  </a:cubicBezTo>
                  <a:cubicBezTo>
                    <a:pt x="93" y="202"/>
                    <a:pt x="109" y="207"/>
                    <a:pt x="125" y="207"/>
                  </a:cubicBezTo>
                  <a:cubicBezTo>
                    <a:pt x="145" y="207"/>
                    <a:pt x="164" y="199"/>
                    <a:pt x="178" y="185"/>
                  </a:cubicBezTo>
                  <a:cubicBezTo>
                    <a:pt x="216" y="147"/>
                    <a:pt x="216" y="147"/>
                    <a:pt x="216" y="147"/>
                  </a:cubicBezTo>
                  <a:cubicBezTo>
                    <a:pt x="216" y="147"/>
                    <a:pt x="216" y="147"/>
                    <a:pt x="216" y="147"/>
                  </a:cubicBezTo>
                  <a:cubicBezTo>
                    <a:pt x="218" y="149"/>
                    <a:pt x="221" y="150"/>
                    <a:pt x="223" y="150"/>
                  </a:cubicBezTo>
                  <a:cubicBezTo>
                    <a:pt x="226" y="150"/>
                    <a:pt x="229" y="149"/>
                    <a:pt x="231" y="147"/>
                  </a:cubicBezTo>
                  <a:cubicBezTo>
                    <a:pt x="235" y="143"/>
                    <a:pt x="235" y="136"/>
                    <a:pt x="231" y="132"/>
                  </a:cubicBezTo>
                  <a:cubicBezTo>
                    <a:pt x="223" y="125"/>
                    <a:pt x="223" y="125"/>
                    <a:pt x="223" y="125"/>
                  </a:cubicBezTo>
                  <a:cubicBezTo>
                    <a:pt x="208" y="109"/>
                    <a:pt x="208" y="109"/>
                    <a:pt x="208" y="109"/>
                  </a:cubicBezTo>
                  <a:cubicBezTo>
                    <a:pt x="253" y="64"/>
                    <a:pt x="253" y="64"/>
                    <a:pt x="253" y="64"/>
                  </a:cubicBezTo>
                  <a:cubicBezTo>
                    <a:pt x="258" y="60"/>
                    <a:pt x="258" y="53"/>
                    <a:pt x="253" y="49"/>
                  </a:cubicBezTo>
                  <a:close/>
                  <a:moveTo>
                    <a:pt x="163" y="170"/>
                  </a:moveTo>
                  <a:cubicBezTo>
                    <a:pt x="153" y="180"/>
                    <a:pt x="139" y="185"/>
                    <a:pt x="125" y="185"/>
                  </a:cubicBezTo>
                  <a:cubicBezTo>
                    <a:pt x="111" y="185"/>
                    <a:pt x="98" y="180"/>
                    <a:pt x="87" y="170"/>
                  </a:cubicBezTo>
                  <a:cubicBezTo>
                    <a:pt x="77" y="160"/>
                    <a:pt x="72" y="146"/>
                    <a:pt x="72" y="132"/>
                  </a:cubicBezTo>
                  <a:cubicBezTo>
                    <a:pt x="72" y="118"/>
                    <a:pt x="77" y="104"/>
                    <a:pt x="87" y="94"/>
                  </a:cubicBezTo>
                  <a:cubicBezTo>
                    <a:pt x="125" y="57"/>
                    <a:pt x="125" y="57"/>
                    <a:pt x="125" y="57"/>
                  </a:cubicBezTo>
                  <a:cubicBezTo>
                    <a:pt x="201" y="132"/>
                    <a:pt x="201" y="132"/>
                    <a:pt x="201" y="132"/>
                  </a:cubicBezTo>
                  <a:lnTo>
                    <a:pt x="163" y="170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347" name="Freeform 456"/>
            <p:cNvSpPr>
              <a:spLocks noEditPoints="1"/>
            </p:cNvSpPr>
            <p:nvPr/>
          </p:nvSpPr>
          <p:spPr bwMode="gray">
            <a:xfrm>
              <a:off x="4871778" y="2752641"/>
              <a:ext cx="276766" cy="27676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1" name="Group 420"/>
          <p:cNvGrpSpPr/>
          <p:nvPr/>
        </p:nvGrpSpPr>
        <p:grpSpPr>
          <a:xfrm>
            <a:off x="5199424" y="2136289"/>
            <a:ext cx="275281" cy="275281"/>
            <a:chOff x="5192464" y="2752641"/>
            <a:chExt cx="275281" cy="275281"/>
          </a:xfrm>
        </p:grpSpPr>
        <p:sp>
          <p:nvSpPr>
            <p:cNvPr id="352" name="Freeform 542"/>
            <p:cNvSpPr>
              <a:spLocks noEditPoints="1"/>
            </p:cNvSpPr>
            <p:nvPr/>
          </p:nvSpPr>
          <p:spPr bwMode="gray">
            <a:xfrm>
              <a:off x="5276668" y="2804459"/>
              <a:ext cx="106874" cy="171646"/>
            </a:xfrm>
            <a:custGeom>
              <a:avLst/>
              <a:gdLst>
                <a:gd name="T0" fmla="*/ 99 w 199"/>
                <a:gd name="T1" fmla="*/ 0 h 320"/>
                <a:gd name="T2" fmla="*/ 99 w 199"/>
                <a:gd name="T3" fmla="*/ 0 h 320"/>
                <a:gd name="T4" fmla="*/ 99 w 199"/>
                <a:gd name="T5" fmla="*/ 0 h 320"/>
                <a:gd name="T6" fmla="*/ 99 w 199"/>
                <a:gd name="T7" fmla="*/ 0 h 320"/>
                <a:gd name="T8" fmla="*/ 98 w 199"/>
                <a:gd name="T9" fmla="*/ 0 h 320"/>
                <a:gd name="T10" fmla="*/ 0 w 199"/>
                <a:gd name="T11" fmla="*/ 95 h 320"/>
                <a:gd name="T12" fmla="*/ 19 w 199"/>
                <a:gd name="T13" fmla="*/ 158 h 320"/>
                <a:gd name="T14" fmla="*/ 45 w 199"/>
                <a:gd name="T15" fmla="*/ 213 h 320"/>
                <a:gd name="T16" fmla="*/ 45 w 199"/>
                <a:gd name="T17" fmla="*/ 245 h 320"/>
                <a:gd name="T18" fmla="*/ 46 w 199"/>
                <a:gd name="T19" fmla="*/ 246 h 320"/>
                <a:gd name="T20" fmla="*/ 45 w 199"/>
                <a:gd name="T21" fmla="*/ 247 h 320"/>
                <a:gd name="T22" fmla="*/ 56 w 199"/>
                <a:gd name="T23" fmla="*/ 311 h 320"/>
                <a:gd name="T24" fmla="*/ 67 w 199"/>
                <a:gd name="T25" fmla="*/ 320 h 320"/>
                <a:gd name="T26" fmla="*/ 131 w 199"/>
                <a:gd name="T27" fmla="*/ 320 h 320"/>
                <a:gd name="T28" fmla="*/ 141 w 199"/>
                <a:gd name="T29" fmla="*/ 311 h 320"/>
                <a:gd name="T30" fmla="*/ 152 w 199"/>
                <a:gd name="T31" fmla="*/ 247 h 320"/>
                <a:gd name="T32" fmla="*/ 152 w 199"/>
                <a:gd name="T33" fmla="*/ 246 h 320"/>
                <a:gd name="T34" fmla="*/ 152 w 199"/>
                <a:gd name="T35" fmla="*/ 245 h 320"/>
                <a:gd name="T36" fmla="*/ 152 w 199"/>
                <a:gd name="T37" fmla="*/ 213 h 320"/>
                <a:gd name="T38" fmla="*/ 179 w 199"/>
                <a:gd name="T39" fmla="*/ 158 h 320"/>
                <a:gd name="T40" fmla="*/ 199 w 199"/>
                <a:gd name="T41" fmla="*/ 95 h 320"/>
                <a:gd name="T42" fmla="*/ 99 w 199"/>
                <a:gd name="T43" fmla="*/ 0 h 320"/>
                <a:gd name="T44" fmla="*/ 122 w 199"/>
                <a:gd name="T45" fmla="*/ 298 h 320"/>
                <a:gd name="T46" fmla="*/ 76 w 199"/>
                <a:gd name="T47" fmla="*/ 298 h 320"/>
                <a:gd name="T48" fmla="*/ 69 w 199"/>
                <a:gd name="T49" fmla="*/ 256 h 320"/>
                <a:gd name="T50" fmla="*/ 129 w 199"/>
                <a:gd name="T51" fmla="*/ 256 h 320"/>
                <a:gd name="T52" fmla="*/ 122 w 199"/>
                <a:gd name="T53" fmla="*/ 298 h 320"/>
                <a:gd name="T54" fmla="*/ 161 w 199"/>
                <a:gd name="T55" fmla="*/ 147 h 320"/>
                <a:gd name="T56" fmla="*/ 131 w 199"/>
                <a:gd name="T57" fmla="*/ 213 h 320"/>
                <a:gd name="T58" fmla="*/ 131 w 199"/>
                <a:gd name="T59" fmla="*/ 234 h 320"/>
                <a:gd name="T60" fmla="*/ 109 w 199"/>
                <a:gd name="T61" fmla="*/ 234 h 320"/>
                <a:gd name="T62" fmla="*/ 109 w 199"/>
                <a:gd name="T63" fmla="*/ 153 h 320"/>
                <a:gd name="T64" fmla="*/ 128 w 199"/>
                <a:gd name="T65" fmla="*/ 135 h 320"/>
                <a:gd name="T66" fmla="*/ 128 w 199"/>
                <a:gd name="T67" fmla="*/ 120 h 320"/>
                <a:gd name="T68" fmla="*/ 112 w 199"/>
                <a:gd name="T69" fmla="*/ 120 h 320"/>
                <a:gd name="T70" fmla="*/ 99 w 199"/>
                <a:gd name="T71" fmla="*/ 134 h 320"/>
                <a:gd name="T72" fmla="*/ 85 w 199"/>
                <a:gd name="T73" fmla="*/ 120 h 320"/>
                <a:gd name="T74" fmla="*/ 70 w 199"/>
                <a:gd name="T75" fmla="*/ 120 h 320"/>
                <a:gd name="T76" fmla="*/ 70 w 199"/>
                <a:gd name="T77" fmla="*/ 135 h 320"/>
                <a:gd name="T78" fmla="*/ 88 w 199"/>
                <a:gd name="T79" fmla="*/ 153 h 320"/>
                <a:gd name="T80" fmla="*/ 88 w 199"/>
                <a:gd name="T81" fmla="*/ 234 h 320"/>
                <a:gd name="T82" fmla="*/ 67 w 199"/>
                <a:gd name="T83" fmla="*/ 234 h 320"/>
                <a:gd name="T84" fmla="*/ 67 w 199"/>
                <a:gd name="T85" fmla="*/ 213 h 320"/>
                <a:gd name="T86" fmla="*/ 37 w 199"/>
                <a:gd name="T87" fmla="*/ 146 h 320"/>
                <a:gd name="T88" fmla="*/ 21 w 199"/>
                <a:gd name="T89" fmla="*/ 95 h 320"/>
                <a:gd name="T90" fmla="*/ 99 w 199"/>
                <a:gd name="T91" fmla="*/ 21 h 320"/>
                <a:gd name="T92" fmla="*/ 177 w 199"/>
                <a:gd name="T93" fmla="*/ 95 h 320"/>
                <a:gd name="T94" fmla="*/ 161 w 199"/>
                <a:gd name="T95" fmla="*/ 147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99" h="320">
                  <a:moveTo>
                    <a:pt x="99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99" y="0"/>
                    <a:pt x="99" y="0"/>
                    <a:pt x="98" y="0"/>
                  </a:cubicBezTo>
                  <a:cubicBezTo>
                    <a:pt x="45" y="0"/>
                    <a:pt x="0" y="44"/>
                    <a:pt x="0" y="95"/>
                  </a:cubicBezTo>
                  <a:cubicBezTo>
                    <a:pt x="0" y="129"/>
                    <a:pt x="18" y="157"/>
                    <a:pt x="19" y="158"/>
                  </a:cubicBezTo>
                  <a:cubicBezTo>
                    <a:pt x="32" y="179"/>
                    <a:pt x="45" y="206"/>
                    <a:pt x="45" y="213"/>
                  </a:cubicBezTo>
                  <a:cubicBezTo>
                    <a:pt x="45" y="245"/>
                    <a:pt x="45" y="245"/>
                    <a:pt x="45" y="245"/>
                  </a:cubicBezTo>
                  <a:cubicBezTo>
                    <a:pt x="45" y="245"/>
                    <a:pt x="45" y="246"/>
                    <a:pt x="46" y="246"/>
                  </a:cubicBezTo>
                  <a:cubicBezTo>
                    <a:pt x="46" y="246"/>
                    <a:pt x="45" y="246"/>
                    <a:pt x="45" y="247"/>
                  </a:cubicBezTo>
                  <a:cubicBezTo>
                    <a:pt x="56" y="311"/>
                    <a:pt x="56" y="311"/>
                    <a:pt x="56" y="311"/>
                  </a:cubicBezTo>
                  <a:cubicBezTo>
                    <a:pt x="57" y="316"/>
                    <a:pt x="61" y="320"/>
                    <a:pt x="67" y="320"/>
                  </a:cubicBezTo>
                  <a:cubicBezTo>
                    <a:pt x="131" y="320"/>
                    <a:pt x="131" y="320"/>
                    <a:pt x="131" y="320"/>
                  </a:cubicBezTo>
                  <a:cubicBezTo>
                    <a:pt x="136" y="320"/>
                    <a:pt x="140" y="316"/>
                    <a:pt x="141" y="311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52" y="246"/>
                    <a:pt x="152" y="246"/>
                    <a:pt x="152" y="246"/>
                  </a:cubicBezTo>
                  <a:cubicBezTo>
                    <a:pt x="152" y="246"/>
                    <a:pt x="152" y="245"/>
                    <a:pt x="152" y="245"/>
                  </a:cubicBezTo>
                  <a:cubicBezTo>
                    <a:pt x="152" y="213"/>
                    <a:pt x="152" y="213"/>
                    <a:pt x="152" y="213"/>
                  </a:cubicBezTo>
                  <a:cubicBezTo>
                    <a:pt x="152" y="206"/>
                    <a:pt x="166" y="179"/>
                    <a:pt x="179" y="158"/>
                  </a:cubicBezTo>
                  <a:cubicBezTo>
                    <a:pt x="180" y="157"/>
                    <a:pt x="199" y="129"/>
                    <a:pt x="199" y="95"/>
                  </a:cubicBezTo>
                  <a:cubicBezTo>
                    <a:pt x="199" y="44"/>
                    <a:pt x="153" y="0"/>
                    <a:pt x="99" y="0"/>
                  </a:cubicBezTo>
                  <a:close/>
                  <a:moveTo>
                    <a:pt x="122" y="298"/>
                  </a:moveTo>
                  <a:cubicBezTo>
                    <a:pt x="76" y="298"/>
                    <a:pt x="76" y="298"/>
                    <a:pt x="76" y="298"/>
                  </a:cubicBezTo>
                  <a:cubicBezTo>
                    <a:pt x="69" y="256"/>
                    <a:pt x="69" y="256"/>
                    <a:pt x="69" y="256"/>
                  </a:cubicBezTo>
                  <a:cubicBezTo>
                    <a:pt x="129" y="256"/>
                    <a:pt x="129" y="256"/>
                    <a:pt x="129" y="256"/>
                  </a:cubicBezTo>
                  <a:lnTo>
                    <a:pt x="122" y="298"/>
                  </a:lnTo>
                  <a:close/>
                  <a:moveTo>
                    <a:pt x="161" y="147"/>
                  </a:moveTo>
                  <a:cubicBezTo>
                    <a:pt x="154" y="158"/>
                    <a:pt x="131" y="196"/>
                    <a:pt x="131" y="213"/>
                  </a:cubicBezTo>
                  <a:cubicBezTo>
                    <a:pt x="131" y="234"/>
                    <a:pt x="131" y="234"/>
                    <a:pt x="131" y="234"/>
                  </a:cubicBezTo>
                  <a:cubicBezTo>
                    <a:pt x="109" y="234"/>
                    <a:pt x="109" y="234"/>
                    <a:pt x="109" y="234"/>
                  </a:cubicBezTo>
                  <a:cubicBezTo>
                    <a:pt x="109" y="153"/>
                    <a:pt x="109" y="153"/>
                    <a:pt x="109" y="153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32" y="131"/>
                    <a:pt x="132" y="124"/>
                    <a:pt x="128" y="120"/>
                  </a:cubicBezTo>
                  <a:cubicBezTo>
                    <a:pt x="123" y="116"/>
                    <a:pt x="117" y="116"/>
                    <a:pt x="112" y="120"/>
                  </a:cubicBezTo>
                  <a:cubicBezTo>
                    <a:pt x="99" y="134"/>
                    <a:pt x="99" y="134"/>
                    <a:pt x="99" y="134"/>
                  </a:cubicBezTo>
                  <a:cubicBezTo>
                    <a:pt x="85" y="120"/>
                    <a:pt x="85" y="120"/>
                    <a:pt x="85" y="120"/>
                  </a:cubicBezTo>
                  <a:cubicBezTo>
                    <a:pt x="81" y="116"/>
                    <a:pt x="74" y="116"/>
                    <a:pt x="70" y="120"/>
                  </a:cubicBezTo>
                  <a:cubicBezTo>
                    <a:pt x="66" y="124"/>
                    <a:pt x="66" y="131"/>
                    <a:pt x="70" y="135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8" y="234"/>
                    <a:pt x="88" y="234"/>
                    <a:pt x="88" y="234"/>
                  </a:cubicBezTo>
                  <a:cubicBezTo>
                    <a:pt x="67" y="234"/>
                    <a:pt x="67" y="234"/>
                    <a:pt x="67" y="234"/>
                  </a:cubicBezTo>
                  <a:cubicBezTo>
                    <a:pt x="67" y="213"/>
                    <a:pt x="67" y="213"/>
                    <a:pt x="67" y="213"/>
                  </a:cubicBezTo>
                  <a:cubicBezTo>
                    <a:pt x="67" y="196"/>
                    <a:pt x="44" y="158"/>
                    <a:pt x="37" y="146"/>
                  </a:cubicBezTo>
                  <a:cubicBezTo>
                    <a:pt x="37" y="146"/>
                    <a:pt x="21" y="123"/>
                    <a:pt x="21" y="95"/>
                  </a:cubicBezTo>
                  <a:cubicBezTo>
                    <a:pt x="21" y="55"/>
                    <a:pt x="57" y="21"/>
                    <a:pt x="99" y="21"/>
                  </a:cubicBezTo>
                  <a:cubicBezTo>
                    <a:pt x="141" y="21"/>
                    <a:pt x="177" y="55"/>
                    <a:pt x="177" y="95"/>
                  </a:cubicBezTo>
                  <a:cubicBezTo>
                    <a:pt x="177" y="122"/>
                    <a:pt x="161" y="146"/>
                    <a:pt x="161" y="147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353" name="Freeform 543"/>
            <p:cNvSpPr>
              <a:spLocks noEditPoints="1"/>
            </p:cNvSpPr>
            <p:nvPr/>
          </p:nvSpPr>
          <p:spPr bwMode="gray">
            <a:xfrm>
              <a:off x="5192464" y="2752641"/>
              <a:ext cx="275281" cy="27528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2" name="Group 421"/>
          <p:cNvGrpSpPr/>
          <p:nvPr/>
        </p:nvGrpSpPr>
        <p:grpSpPr>
          <a:xfrm>
            <a:off x="5579102" y="2136289"/>
            <a:ext cx="275281" cy="275281"/>
            <a:chOff x="5572149" y="2745478"/>
            <a:chExt cx="275281" cy="275281"/>
          </a:xfrm>
        </p:grpSpPr>
        <p:sp>
          <p:nvSpPr>
            <p:cNvPr id="355" name="Freeform 9"/>
            <p:cNvSpPr>
              <a:spLocks noEditPoints="1"/>
            </p:cNvSpPr>
            <p:nvPr/>
          </p:nvSpPr>
          <p:spPr bwMode="gray">
            <a:xfrm>
              <a:off x="5572149" y="2745478"/>
              <a:ext cx="275281" cy="27528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356" name="Freeform 10"/>
            <p:cNvSpPr>
              <a:spLocks noEditPoints="1"/>
            </p:cNvSpPr>
            <p:nvPr/>
          </p:nvSpPr>
          <p:spPr bwMode="gray">
            <a:xfrm>
              <a:off x="5632063" y="2797296"/>
              <a:ext cx="142498" cy="171646"/>
            </a:xfrm>
            <a:custGeom>
              <a:avLst/>
              <a:gdLst>
                <a:gd name="T0" fmla="*/ 230 w 265"/>
                <a:gd name="T1" fmla="*/ 320 h 320"/>
                <a:gd name="T2" fmla="*/ 222 w 265"/>
                <a:gd name="T3" fmla="*/ 302 h 320"/>
                <a:gd name="T4" fmla="*/ 240 w 265"/>
                <a:gd name="T5" fmla="*/ 192 h 320"/>
                <a:gd name="T6" fmla="*/ 219 w 265"/>
                <a:gd name="T7" fmla="*/ 190 h 320"/>
                <a:gd name="T8" fmla="*/ 209 w 265"/>
                <a:gd name="T9" fmla="*/ 202 h 320"/>
                <a:gd name="T10" fmla="*/ 209 w 265"/>
                <a:gd name="T11" fmla="*/ 202 h 320"/>
                <a:gd name="T12" fmla="*/ 198 w 265"/>
                <a:gd name="T13" fmla="*/ 181 h 320"/>
                <a:gd name="T14" fmla="*/ 177 w 265"/>
                <a:gd name="T15" fmla="*/ 181 h 320"/>
                <a:gd name="T16" fmla="*/ 166 w 265"/>
                <a:gd name="T17" fmla="*/ 202 h 320"/>
                <a:gd name="T18" fmla="*/ 155 w 265"/>
                <a:gd name="T19" fmla="*/ 160 h 320"/>
                <a:gd name="T20" fmla="*/ 134 w 265"/>
                <a:gd name="T21" fmla="*/ 160 h 320"/>
                <a:gd name="T22" fmla="*/ 123 w 265"/>
                <a:gd name="T23" fmla="*/ 202 h 320"/>
                <a:gd name="T24" fmla="*/ 113 w 265"/>
                <a:gd name="T25" fmla="*/ 106 h 320"/>
                <a:gd name="T26" fmla="*/ 91 w 265"/>
                <a:gd name="T27" fmla="*/ 106 h 320"/>
                <a:gd name="T28" fmla="*/ 85 w 265"/>
                <a:gd name="T29" fmla="*/ 244 h 320"/>
                <a:gd name="T30" fmla="*/ 41 w 265"/>
                <a:gd name="T31" fmla="*/ 185 h 320"/>
                <a:gd name="T32" fmla="*/ 27 w 265"/>
                <a:gd name="T33" fmla="*/ 181 h 320"/>
                <a:gd name="T34" fmla="*/ 27 w 265"/>
                <a:gd name="T35" fmla="*/ 199 h 320"/>
                <a:gd name="T36" fmla="*/ 100 w 265"/>
                <a:gd name="T37" fmla="*/ 315 h 320"/>
                <a:gd name="T38" fmla="*/ 86 w 265"/>
                <a:gd name="T39" fmla="*/ 318 h 320"/>
                <a:gd name="T40" fmla="*/ 18 w 265"/>
                <a:gd name="T41" fmla="*/ 162 h 320"/>
                <a:gd name="T42" fmla="*/ 61 w 265"/>
                <a:gd name="T43" fmla="*/ 176 h 320"/>
                <a:gd name="T44" fmla="*/ 70 w 265"/>
                <a:gd name="T45" fmla="*/ 106 h 320"/>
                <a:gd name="T46" fmla="*/ 134 w 265"/>
                <a:gd name="T47" fmla="*/ 106 h 320"/>
                <a:gd name="T48" fmla="*/ 145 w 265"/>
                <a:gd name="T49" fmla="*/ 128 h 320"/>
                <a:gd name="T50" fmla="*/ 187 w 265"/>
                <a:gd name="T51" fmla="*/ 149 h 320"/>
                <a:gd name="T52" fmla="*/ 230 w 265"/>
                <a:gd name="T53" fmla="*/ 160 h 320"/>
                <a:gd name="T54" fmla="*/ 262 w 265"/>
                <a:gd name="T55" fmla="*/ 234 h 320"/>
                <a:gd name="T56" fmla="*/ 102 w 265"/>
                <a:gd name="T57" fmla="*/ 53 h 320"/>
                <a:gd name="T58" fmla="*/ 113 w 265"/>
                <a:gd name="T59" fmla="*/ 10 h 320"/>
                <a:gd name="T60" fmla="*/ 91 w 265"/>
                <a:gd name="T61" fmla="*/ 10 h 320"/>
                <a:gd name="T62" fmla="*/ 102 w 265"/>
                <a:gd name="T63" fmla="*/ 53 h 320"/>
                <a:gd name="T64" fmla="*/ 142 w 265"/>
                <a:gd name="T65" fmla="*/ 61 h 320"/>
                <a:gd name="T66" fmla="*/ 163 w 265"/>
                <a:gd name="T67" fmla="*/ 24 h 320"/>
                <a:gd name="T68" fmla="*/ 126 w 265"/>
                <a:gd name="T69" fmla="*/ 45 h 320"/>
                <a:gd name="T70" fmla="*/ 134 w 265"/>
                <a:gd name="T71" fmla="*/ 64 h 320"/>
                <a:gd name="T72" fmla="*/ 70 w 265"/>
                <a:gd name="T73" fmla="*/ 64 h 320"/>
                <a:gd name="T74" fmla="*/ 78 w 265"/>
                <a:gd name="T75" fmla="*/ 45 h 320"/>
                <a:gd name="T76" fmla="*/ 41 w 265"/>
                <a:gd name="T77" fmla="*/ 24 h 320"/>
                <a:gd name="T78" fmla="*/ 62 w 265"/>
                <a:gd name="T79" fmla="*/ 61 h 320"/>
                <a:gd name="T80" fmla="*/ 155 w 265"/>
                <a:gd name="T81" fmla="*/ 96 h 320"/>
                <a:gd name="T82" fmla="*/ 187 w 265"/>
                <a:gd name="T83" fmla="*/ 85 h 320"/>
                <a:gd name="T84" fmla="*/ 155 w 265"/>
                <a:gd name="T85" fmla="*/ 74 h 320"/>
                <a:gd name="T86" fmla="*/ 27 w 265"/>
                <a:gd name="T87" fmla="*/ 96 h 320"/>
                <a:gd name="T88" fmla="*/ 59 w 265"/>
                <a:gd name="T89" fmla="*/ 85 h 320"/>
                <a:gd name="T90" fmla="*/ 27 w 265"/>
                <a:gd name="T91" fmla="*/ 74 h 320"/>
                <a:gd name="T92" fmla="*/ 27 w 265"/>
                <a:gd name="T93" fmla="*/ 9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5" h="320">
                  <a:moveTo>
                    <a:pt x="238" y="316"/>
                  </a:moveTo>
                  <a:cubicBezTo>
                    <a:pt x="236" y="318"/>
                    <a:pt x="233" y="320"/>
                    <a:pt x="230" y="320"/>
                  </a:cubicBezTo>
                  <a:cubicBezTo>
                    <a:pt x="227" y="320"/>
                    <a:pt x="225" y="319"/>
                    <a:pt x="223" y="317"/>
                  </a:cubicBezTo>
                  <a:cubicBezTo>
                    <a:pt x="218" y="313"/>
                    <a:pt x="218" y="307"/>
                    <a:pt x="222" y="302"/>
                  </a:cubicBezTo>
                  <a:cubicBezTo>
                    <a:pt x="243" y="277"/>
                    <a:pt x="240" y="236"/>
                    <a:pt x="240" y="235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40" y="186"/>
                    <a:pt x="235" y="181"/>
                    <a:pt x="230" y="181"/>
                  </a:cubicBezTo>
                  <a:cubicBezTo>
                    <a:pt x="224" y="181"/>
                    <a:pt x="220" y="185"/>
                    <a:pt x="219" y="190"/>
                  </a:cubicBezTo>
                  <a:cubicBezTo>
                    <a:pt x="219" y="192"/>
                    <a:pt x="219" y="192"/>
                    <a:pt x="219" y="192"/>
                  </a:cubicBezTo>
                  <a:cubicBezTo>
                    <a:pt x="219" y="198"/>
                    <a:pt x="215" y="202"/>
                    <a:pt x="209" y="202"/>
                  </a:cubicBezTo>
                  <a:cubicBezTo>
                    <a:pt x="209" y="202"/>
                    <a:pt x="209" y="202"/>
                    <a:pt x="209" y="202"/>
                  </a:cubicBezTo>
                  <a:cubicBezTo>
                    <a:pt x="209" y="202"/>
                    <a:pt x="209" y="202"/>
                    <a:pt x="209" y="202"/>
                  </a:cubicBezTo>
                  <a:cubicBezTo>
                    <a:pt x="203" y="202"/>
                    <a:pt x="198" y="198"/>
                    <a:pt x="198" y="192"/>
                  </a:cubicBezTo>
                  <a:cubicBezTo>
                    <a:pt x="198" y="181"/>
                    <a:pt x="198" y="181"/>
                    <a:pt x="198" y="181"/>
                  </a:cubicBezTo>
                  <a:cubicBezTo>
                    <a:pt x="198" y="175"/>
                    <a:pt x="193" y="170"/>
                    <a:pt x="187" y="170"/>
                  </a:cubicBezTo>
                  <a:cubicBezTo>
                    <a:pt x="181" y="170"/>
                    <a:pt x="177" y="175"/>
                    <a:pt x="177" y="181"/>
                  </a:cubicBezTo>
                  <a:cubicBezTo>
                    <a:pt x="177" y="192"/>
                    <a:pt x="177" y="192"/>
                    <a:pt x="177" y="192"/>
                  </a:cubicBezTo>
                  <a:cubicBezTo>
                    <a:pt x="177" y="198"/>
                    <a:pt x="172" y="202"/>
                    <a:pt x="166" y="202"/>
                  </a:cubicBezTo>
                  <a:cubicBezTo>
                    <a:pt x="160" y="202"/>
                    <a:pt x="155" y="198"/>
                    <a:pt x="155" y="192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5" y="154"/>
                    <a:pt x="151" y="149"/>
                    <a:pt x="145" y="149"/>
                  </a:cubicBezTo>
                  <a:cubicBezTo>
                    <a:pt x="139" y="149"/>
                    <a:pt x="134" y="154"/>
                    <a:pt x="134" y="160"/>
                  </a:cubicBezTo>
                  <a:cubicBezTo>
                    <a:pt x="134" y="192"/>
                    <a:pt x="134" y="192"/>
                    <a:pt x="134" y="192"/>
                  </a:cubicBezTo>
                  <a:cubicBezTo>
                    <a:pt x="134" y="198"/>
                    <a:pt x="129" y="202"/>
                    <a:pt x="123" y="202"/>
                  </a:cubicBezTo>
                  <a:cubicBezTo>
                    <a:pt x="117" y="202"/>
                    <a:pt x="113" y="198"/>
                    <a:pt x="113" y="192"/>
                  </a:cubicBezTo>
                  <a:cubicBezTo>
                    <a:pt x="113" y="106"/>
                    <a:pt x="113" y="106"/>
                    <a:pt x="113" y="106"/>
                  </a:cubicBezTo>
                  <a:cubicBezTo>
                    <a:pt x="113" y="100"/>
                    <a:pt x="108" y="96"/>
                    <a:pt x="102" y="96"/>
                  </a:cubicBezTo>
                  <a:cubicBezTo>
                    <a:pt x="96" y="96"/>
                    <a:pt x="91" y="100"/>
                    <a:pt x="91" y="106"/>
                  </a:cubicBezTo>
                  <a:cubicBezTo>
                    <a:pt x="91" y="234"/>
                    <a:pt x="91" y="234"/>
                    <a:pt x="91" y="234"/>
                  </a:cubicBezTo>
                  <a:cubicBezTo>
                    <a:pt x="91" y="239"/>
                    <a:pt x="89" y="242"/>
                    <a:pt x="85" y="244"/>
                  </a:cubicBezTo>
                  <a:cubicBezTo>
                    <a:pt x="81" y="246"/>
                    <a:pt x="77" y="245"/>
                    <a:pt x="74" y="242"/>
                  </a:cubicBezTo>
                  <a:cubicBezTo>
                    <a:pt x="60" y="230"/>
                    <a:pt x="44" y="192"/>
                    <a:pt x="41" y="185"/>
                  </a:cubicBezTo>
                  <a:cubicBezTo>
                    <a:pt x="40" y="183"/>
                    <a:pt x="38" y="181"/>
                    <a:pt x="35" y="180"/>
                  </a:cubicBezTo>
                  <a:cubicBezTo>
                    <a:pt x="33" y="180"/>
                    <a:pt x="30" y="180"/>
                    <a:pt x="27" y="181"/>
                  </a:cubicBezTo>
                  <a:cubicBezTo>
                    <a:pt x="23" y="183"/>
                    <a:pt x="23" y="192"/>
                    <a:pt x="26" y="198"/>
                  </a:cubicBezTo>
                  <a:cubicBezTo>
                    <a:pt x="26" y="198"/>
                    <a:pt x="27" y="198"/>
                    <a:pt x="27" y="199"/>
                  </a:cubicBezTo>
                  <a:cubicBezTo>
                    <a:pt x="27" y="199"/>
                    <a:pt x="54" y="273"/>
                    <a:pt x="97" y="300"/>
                  </a:cubicBezTo>
                  <a:cubicBezTo>
                    <a:pt x="102" y="303"/>
                    <a:pt x="103" y="310"/>
                    <a:pt x="100" y="315"/>
                  </a:cubicBezTo>
                  <a:cubicBezTo>
                    <a:pt x="98" y="318"/>
                    <a:pt x="95" y="320"/>
                    <a:pt x="91" y="320"/>
                  </a:cubicBezTo>
                  <a:cubicBezTo>
                    <a:pt x="89" y="320"/>
                    <a:pt x="87" y="319"/>
                    <a:pt x="86" y="318"/>
                  </a:cubicBezTo>
                  <a:cubicBezTo>
                    <a:pt x="38" y="288"/>
                    <a:pt x="10" y="214"/>
                    <a:pt x="7" y="207"/>
                  </a:cubicBezTo>
                  <a:cubicBezTo>
                    <a:pt x="0" y="191"/>
                    <a:pt x="2" y="170"/>
                    <a:pt x="18" y="162"/>
                  </a:cubicBezTo>
                  <a:cubicBezTo>
                    <a:pt x="25" y="158"/>
                    <a:pt x="34" y="157"/>
                    <a:pt x="42" y="160"/>
                  </a:cubicBezTo>
                  <a:cubicBezTo>
                    <a:pt x="50" y="163"/>
                    <a:pt x="57" y="169"/>
                    <a:pt x="61" y="176"/>
                  </a:cubicBezTo>
                  <a:cubicBezTo>
                    <a:pt x="63" y="183"/>
                    <a:pt x="66" y="190"/>
                    <a:pt x="70" y="197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89"/>
                    <a:pt x="84" y="74"/>
                    <a:pt x="102" y="74"/>
                  </a:cubicBezTo>
                  <a:cubicBezTo>
                    <a:pt x="120" y="74"/>
                    <a:pt x="134" y="89"/>
                    <a:pt x="134" y="106"/>
                  </a:cubicBezTo>
                  <a:cubicBezTo>
                    <a:pt x="134" y="130"/>
                    <a:pt x="134" y="130"/>
                    <a:pt x="134" y="130"/>
                  </a:cubicBezTo>
                  <a:cubicBezTo>
                    <a:pt x="137" y="128"/>
                    <a:pt x="141" y="128"/>
                    <a:pt x="145" y="128"/>
                  </a:cubicBezTo>
                  <a:cubicBezTo>
                    <a:pt x="159" y="128"/>
                    <a:pt x="172" y="138"/>
                    <a:pt x="175" y="151"/>
                  </a:cubicBezTo>
                  <a:cubicBezTo>
                    <a:pt x="179" y="150"/>
                    <a:pt x="183" y="149"/>
                    <a:pt x="187" y="149"/>
                  </a:cubicBezTo>
                  <a:cubicBezTo>
                    <a:pt x="199" y="149"/>
                    <a:pt x="209" y="155"/>
                    <a:pt x="214" y="164"/>
                  </a:cubicBezTo>
                  <a:cubicBezTo>
                    <a:pt x="219" y="161"/>
                    <a:pt x="224" y="160"/>
                    <a:pt x="230" y="160"/>
                  </a:cubicBezTo>
                  <a:cubicBezTo>
                    <a:pt x="247" y="160"/>
                    <a:pt x="262" y="174"/>
                    <a:pt x="262" y="192"/>
                  </a:cubicBezTo>
                  <a:cubicBezTo>
                    <a:pt x="262" y="234"/>
                    <a:pt x="262" y="234"/>
                    <a:pt x="262" y="234"/>
                  </a:cubicBezTo>
                  <a:cubicBezTo>
                    <a:pt x="262" y="236"/>
                    <a:pt x="265" y="284"/>
                    <a:pt x="238" y="316"/>
                  </a:cubicBezTo>
                  <a:close/>
                  <a:moveTo>
                    <a:pt x="102" y="53"/>
                  </a:moveTo>
                  <a:cubicBezTo>
                    <a:pt x="108" y="53"/>
                    <a:pt x="113" y="48"/>
                    <a:pt x="113" y="42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4"/>
                    <a:pt x="108" y="0"/>
                    <a:pt x="102" y="0"/>
                  </a:cubicBezTo>
                  <a:cubicBezTo>
                    <a:pt x="96" y="0"/>
                    <a:pt x="91" y="4"/>
                    <a:pt x="91" y="10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1" y="48"/>
                    <a:pt x="96" y="53"/>
                    <a:pt x="102" y="53"/>
                  </a:cubicBezTo>
                  <a:close/>
                  <a:moveTo>
                    <a:pt x="134" y="64"/>
                  </a:moveTo>
                  <a:cubicBezTo>
                    <a:pt x="137" y="64"/>
                    <a:pt x="139" y="63"/>
                    <a:pt x="142" y="61"/>
                  </a:cubicBezTo>
                  <a:cubicBezTo>
                    <a:pt x="163" y="39"/>
                    <a:pt x="163" y="39"/>
                    <a:pt x="163" y="39"/>
                  </a:cubicBezTo>
                  <a:cubicBezTo>
                    <a:pt x="167" y="35"/>
                    <a:pt x="167" y="28"/>
                    <a:pt x="163" y="24"/>
                  </a:cubicBezTo>
                  <a:cubicBezTo>
                    <a:pt x="159" y="20"/>
                    <a:pt x="152" y="20"/>
                    <a:pt x="148" y="24"/>
                  </a:cubicBezTo>
                  <a:cubicBezTo>
                    <a:pt x="126" y="45"/>
                    <a:pt x="126" y="45"/>
                    <a:pt x="126" y="45"/>
                  </a:cubicBezTo>
                  <a:cubicBezTo>
                    <a:pt x="122" y="50"/>
                    <a:pt x="122" y="56"/>
                    <a:pt x="126" y="61"/>
                  </a:cubicBezTo>
                  <a:cubicBezTo>
                    <a:pt x="129" y="63"/>
                    <a:pt x="131" y="64"/>
                    <a:pt x="134" y="64"/>
                  </a:cubicBezTo>
                  <a:close/>
                  <a:moveTo>
                    <a:pt x="62" y="61"/>
                  </a:moveTo>
                  <a:cubicBezTo>
                    <a:pt x="65" y="63"/>
                    <a:pt x="67" y="64"/>
                    <a:pt x="70" y="64"/>
                  </a:cubicBezTo>
                  <a:cubicBezTo>
                    <a:pt x="73" y="64"/>
                    <a:pt x="75" y="63"/>
                    <a:pt x="78" y="61"/>
                  </a:cubicBezTo>
                  <a:cubicBezTo>
                    <a:pt x="82" y="56"/>
                    <a:pt x="82" y="50"/>
                    <a:pt x="78" y="45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2" y="20"/>
                    <a:pt x="45" y="20"/>
                    <a:pt x="41" y="24"/>
                  </a:cubicBezTo>
                  <a:cubicBezTo>
                    <a:pt x="37" y="28"/>
                    <a:pt x="37" y="35"/>
                    <a:pt x="41" y="39"/>
                  </a:cubicBezTo>
                  <a:lnTo>
                    <a:pt x="62" y="61"/>
                  </a:lnTo>
                  <a:close/>
                  <a:moveTo>
                    <a:pt x="145" y="85"/>
                  </a:moveTo>
                  <a:cubicBezTo>
                    <a:pt x="145" y="91"/>
                    <a:pt x="149" y="96"/>
                    <a:pt x="155" y="9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83" y="96"/>
                    <a:pt x="187" y="91"/>
                    <a:pt x="187" y="85"/>
                  </a:cubicBezTo>
                  <a:cubicBezTo>
                    <a:pt x="187" y="79"/>
                    <a:pt x="183" y="74"/>
                    <a:pt x="177" y="7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49" y="74"/>
                    <a:pt x="145" y="79"/>
                    <a:pt x="145" y="85"/>
                  </a:cubicBezTo>
                  <a:close/>
                  <a:moveTo>
                    <a:pt x="27" y="96"/>
                  </a:moveTo>
                  <a:cubicBezTo>
                    <a:pt x="49" y="96"/>
                    <a:pt x="49" y="96"/>
                    <a:pt x="49" y="96"/>
                  </a:cubicBezTo>
                  <a:cubicBezTo>
                    <a:pt x="55" y="96"/>
                    <a:pt x="59" y="91"/>
                    <a:pt x="59" y="85"/>
                  </a:cubicBezTo>
                  <a:cubicBezTo>
                    <a:pt x="59" y="79"/>
                    <a:pt x="55" y="74"/>
                    <a:pt x="49" y="74"/>
                  </a:cubicBezTo>
                  <a:cubicBezTo>
                    <a:pt x="27" y="74"/>
                    <a:pt x="27" y="74"/>
                    <a:pt x="27" y="74"/>
                  </a:cubicBezTo>
                  <a:cubicBezTo>
                    <a:pt x="21" y="74"/>
                    <a:pt x="17" y="79"/>
                    <a:pt x="17" y="85"/>
                  </a:cubicBezTo>
                  <a:cubicBezTo>
                    <a:pt x="17" y="91"/>
                    <a:pt x="21" y="96"/>
                    <a:pt x="27" y="96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3" name="Group 422"/>
          <p:cNvGrpSpPr/>
          <p:nvPr/>
        </p:nvGrpSpPr>
        <p:grpSpPr>
          <a:xfrm>
            <a:off x="5958780" y="2136289"/>
            <a:ext cx="276766" cy="276766"/>
            <a:chOff x="5987864" y="2724371"/>
            <a:chExt cx="276766" cy="276766"/>
          </a:xfrm>
        </p:grpSpPr>
        <p:sp>
          <p:nvSpPr>
            <p:cNvPr id="379" name="Freeform 253"/>
            <p:cNvSpPr>
              <a:spLocks/>
            </p:cNvSpPr>
            <p:nvPr/>
          </p:nvSpPr>
          <p:spPr bwMode="gray">
            <a:xfrm>
              <a:off x="6039147" y="2847288"/>
              <a:ext cx="56981" cy="72448"/>
            </a:xfrm>
            <a:custGeom>
              <a:avLst/>
              <a:gdLst>
                <a:gd name="T0" fmla="*/ 58 w 105"/>
                <a:gd name="T1" fmla="*/ 91 h 134"/>
                <a:gd name="T2" fmla="*/ 99 w 105"/>
                <a:gd name="T3" fmla="*/ 35 h 134"/>
                <a:gd name="T4" fmla="*/ 10 w 105"/>
                <a:gd name="T5" fmla="*/ 6 h 134"/>
                <a:gd name="T6" fmla="*/ 1 w 105"/>
                <a:gd name="T7" fmla="*/ 18 h 134"/>
                <a:gd name="T8" fmla="*/ 12 w 105"/>
                <a:gd name="T9" fmla="*/ 28 h 134"/>
                <a:gd name="T10" fmla="*/ 79 w 105"/>
                <a:gd name="T11" fmla="*/ 41 h 134"/>
                <a:gd name="T12" fmla="*/ 50 w 105"/>
                <a:gd name="T13" fmla="*/ 71 h 134"/>
                <a:gd name="T14" fmla="*/ 27 w 105"/>
                <a:gd name="T15" fmla="*/ 98 h 134"/>
                <a:gd name="T16" fmla="*/ 48 w 105"/>
                <a:gd name="T17" fmla="*/ 132 h 134"/>
                <a:gd name="T18" fmla="*/ 54 w 105"/>
                <a:gd name="T19" fmla="*/ 134 h 134"/>
                <a:gd name="T20" fmla="*/ 63 w 105"/>
                <a:gd name="T21" fmla="*/ 130 h 134"/>
                <a:gd name="T22" fmla="*/ 60 w 105"/>
                <a:gd name="T23" fmla="*/ 115 h 134"/>
                <a:gd name="T24" fmla="*/ 48 w 105"/>
                <a:gd name="T25" fmla="*/ 99 h 134"/>
                <a:gd name="T26" fmla="*/ 58 w 105"/>
                <a:gd name="T27" fmla="*/ 91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5" h="134">
                  <a:moveTo>
                    <a:pt x="58" y="91"/>
                  </a:moveTo>
                  <a:cubicBezTo>
                    <a:pt x="88" y="77"/>
                    <a:pt x="105" y="55"/>
                    <a:pt x="99" y="35"/>
                  </a:cubicBezTo>
                  <a:cubicBezTo>
                    <a:pt x="96" y="22"/>
                    <a:pt x="80" y="0"/>
                    <a:pt x="10" y="6"/>
                  </a:cubicBezTo>
                  <a:cubicBezTo>
                    <a:pt x="5" y="7"/>
                    <a:pt x="0" y="12"/>
                    <a:pt x="1" y="18"/>
                  </a:cubicBezTo>
                  <a:cubicBezTo>
                    <a:pt x="1" y="24"/>
                    <a:pt x="6" y="28"/>
                    <a:pt x="12" y="28"/>
                  </a:cubicBezTo>
                  <a:cubicBezTo>
                    <a:pt x="61" y="23"/>
                    <a:pt x="77" y="34"/>
                    <a:pt x="79" y="41"/>
                  </a:cubicBezTo>
                  <a:cubicBezTo>
                    <a:pt x="81" y="48"/>
                    <a:pt x="70" y="62"/>
                    <a:pt x="50" y="71"/>
                  </a:cubicBezTo>
                  <a:cubicBezTo>
                    <a:pt x="35" y="78"/>
                    <a:pt x="28" y="87"/>
                    <a:pt x="27" y="98"/>
                  </a:cubicBezTo>
                  <a:cubicBezTo>
                    <a:pt x="25" y="116"/>
                    <a:pt x="46" y="131"/>
                    <a:pt x="48" y="132"/>
                  </a:cubicBezTo>
                  <a:cubicBezTo>
                    <a:pt x="50" y="134"/>
                    <a:pt x="52" y="134"/>
                    <a:pt x="54" y="134"/>
                  </a:cubicBezTo>
                  <a:cubicBezTo>
                    <a:pt x="57" y="134"/>
                    <a:pt x="61" y="133"/>
                    <a:pt x="63" y="130"/>
                  </a:cubicBezTo>
                  <a:cubicBezTo>
                    <a:pt x="66" y="125"/>
                    <a:pt x="65" y="118"/>
                    <a:pt x="60" y="115"/>
                  </a:cubicBezTo>
                  <a:cubicBezTo>
                    <a:pt x="56" y="112"/>
                    <a:pt x="48" y="104"/>
                    <a:pt x="48" y="99"/>
                  </a:cubicBezTo>
                  <a:cubicBezTo>
                    <a:pt x="48" y="97"/>
                    <a:pt x="52" y="94"/>
                    <a:pt x="58" y="91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380" name="Freeform 254"/>
            <p:cNvSpPr>
              <a:spLocks noEditPoints="1"/>
            </p:cNvSpPr>
            <p:nvPr/>
          </p:nvSpPr>
          <p:spPr bwMode="gray">
            <a:xfrm>
              <a:off x="6085546" y="2808215"/>
              <a:ext cx="118847" cy="118033"/>
            </a:xfrm>
            <a:custGeom>
              <a:avLst/>
              <a:gdLst>
                <a:gd name="T0" fmla="*/ 215 w 219"/>
                <a:gd name="T1" fmla="*/ 35 h 219"/>
                <a:gd name="T2" fmla="*/ 185 w 219"/>
                <a:gd name="T3" fmla="*/ 4 h 219"/>
                <a:gd name="T4" fmla="*/ 170 w 219"/>
                <a:gd name="T5" fmla="*/ 4 h 219"/>
                <a:gd name="T6" fmla="*/ 110 w 219"/>
                <a:gd name="T7" fmla="*/ 65 h 219"/>
                <a:gd name="T8" fmla="*/ 19 w 219"/>
                <a:gd name="T9" fmla="*/ 155 h 219"/>
                <a:gd name="T10" fmla="*/ 17 w 219"/>
                <a:gd name="T11" fmla="*/ 159 h 219"/>
                <a:gd name="T12" fmla="*/ 2 w 219"/>
                <a:gd name="T13" fmla="*/ 205 h 219"/>
                <a:gd name="T14" fmla="*/ 4 w 219"/>
                <a:gd name="T15" fmla="*/ 216 h 219"/>
                <a:gd name="T16" fmla="*/ 12 w 219"/>
                <a:gd name="T17" fmla="*/ 219 h 219"/>
                <a:gd name="T18" fmla="*/ 15 w 219"/>
                <a:gd name="T19" fmla="*/ 218 h 219"/>
                <a:gd name="T20" fmla="*/ 60 w 219"/>
                <a:gd name="T21" fmla="*/ 203 h 219"/>
                <a:gd name="T22" fmla="*/ 65 w 219"/>
                <a:gd name="T23" fmla="*/ 201 h 219"/>
                <a:gd name="T24" fmla="*/ 155 w 219"/>
                <a:gd name="T25" fmla="*/ 110 h 219"/>
                <a:gd name="T26" fmla="*/ 215 w 219"/>
                <a:gd name="T27" fmla="*/ 50 h 219"/>
                <a:gd name="T28" fmla="*/ 219 w 219"/>
                <a:gd name="T29" fmla="*/ 42 h 219"/>
                <a:gd name="T30" fmla="*/ 215 w 219"/>
                <a:gd name="T31" fmla="*/ 35 h 219"/>
                <a:gd name="T32" fmla="*/ 51 w 219"/>
                <a:gd name="T33" fmla="*/ 184 h 219"/>
                <a:gd name="T34" fmla="*/ 29 w 219"/>
                <a:gd name="T35" fmla="*/ 191 h 219"/>
                <a:gd name="T36" fmla="*/ 36 w 219"/>
                <a:gd name="T37" fmla="*/ 169 h 219"/>
                <a:gd name="T38" fmla="*/ 117 w 219"/>
                <a:gd name="T39" fmla="*/ 87 h 219"/>
                <a:gd name="T40" fmla="*/ 132 w 219"/>
                <a:gd name="T41" fmla="*/ 102 h 219"/>
                <a:gd name="T42" fmla="*/ 51 w 219"/>
                <a:gd name="T43" fmla="*/ 184 h 219"/>
                <a:gd name="T44" fmla="*/ 148 w 219"/>
                <a:gd name="T45" fmla="*/ 87 h 219"/>
                <a:gd name="T46" fmla="*/ 132 w 219"/>
                <a:gd name="T47" fmla="*/ 72 h 219"/>
                <a:gd name="T48" fmla="*/ 178 w 219"/>
                <a:gd name="T49" fmla="*/ 27 h 219"/>
                <a:gd name="T50" fmla="*/ 193 w 219"/>
                <a:gd name="T51" fmla="*/ 42 h 219"/>
                <a:gd name="T52" fmla="*/ 148 w 219"/>
                <a:gd name="T53" fmla="*/ 87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9" h="219">
                  <a:moveTo>
                    <a:pt x="215" y="35"/>
                  </a:moveTo>
                  <a:cubicBezTo>
                    <a:pt x="185" y="4"/>
                    <a:pt x="185" y="4"/>
                    <a:pt x="185" y="4"/>
                  </a:cubicBezTo>
                  <a:cubicBezTo>
                    <a:pt x="181" y="0"/>
                    <a:pt x="174" y="0"/>
                    <a:pt x="170" y="4"/>
                  </a:cubicBezTo>
                  <a:cubicBezTo>
                    <a:pt x="110" y="65"/>
                    <a:pt x="110" y="65"/>
                    <a:pt x="110" y="65"/>
                  </a:cubicBezTo>
                  <a:cubicBezTo>
                    <a:pt x="19" y="155"/>
                    <a:pt x="19" y="155"/>
                    <a:pt x="19" y="155"/>
                  </a:cubicBezTo>
                  <a:cubicBezTo>
                    <a:pt x="18" y="156"/>
                    <a:pt x="17" y="158"/>
                    <a:pt x="17" y="159"/>
                  </a:cubicBezTo>
                  <a:cubicBezTo>
                    <a:pt x="2" y="205"/>
                    <a:pt x="2" y="205"/>
                    <a:pt x="2" y="205"/>
                  </a:cubicBezTo>
                  <a:cubicBezTo>
                    <a:pt x="0" y="209"/>
                    <a:pt x="1" y="213"/>
                    <a:pt x="4" y="216"/>
                  </a:cubicBezTo>
                  <a:cubicBezTo>
                    <a:pt x="6" y="218"/>
                    <a:pt x="9" y="219"/>
                    <a:pt x="12" y="219"/>
                  </a:cubicBezTo>
                  <a:cubicBezTo>
                    <a:pt x="13" y="219"/>
                    <a:pt x="14" y="219"/>
                    <a:pt x="15" y="218"/>
                  </a:cubicBezTo>
                  <a:cubicBezTo>
                    <a:pt x="60" y="203"/>
                    <a:pt x="60" y="203"/>
                    <a:pt x="60" y="203"/>
                  </a:cubicBezTo>
                  <a:cubicBezTo>
                    <a:pt x="62" y="203"/>
                    <a:pt x="63" y="202"/>
                    <a:pt x="65" y="201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215" y="50"/>
                    <a:pt x="215" y="50"/>
                    <a:pt x="215" y="50"/>
                  </a:cubicBezTo>
                  <a:cubicBezTo>
                    <a:pt x="217" y="48"/>
                    <a:pt x="219" y="45"/>
                    <a:pt x="219" y="42"/>
                  </a:cubicBezTo>
                  <a:cubicBezTo>
                    <a:pt x="219" y="39"/>
                    <a:pt x="217" y="37"/>
                    <a:pt x="215" y="35"/>
                  </a:cubicBezTo>
                  <a:close/>
                  <a:moveTo>
                    <a:pt x="51" y="184"/>
                  </a:moveTo>
                  <a:cubicBezTo>
                    <a:pt x="29" y="191"/>
                    <a:pt x="29" y="191"/>
                    <a:pt x="29" y="191"/>
                  </a:cubicBezTo>
                  <a:cubicBezTo>
                    <a:pt x="36" y="169"/>
                    <a:pt x="36" y="169"/>
                    <a:pt x="36" y="169"/>
                  </a:cubicBezTo>
                  <a:cubicBezTo>
                    <a:pt x="117" y="87"/>
                    <a:pt x="117" y="87"/>
                    <a:pt x="117" y="87"/>
                  </a:cubicBezTo>
                  <a:cubicBezTo>
                    <a:pt x="132" y="102"/>
                    <a:pt x="132" y="102"/>
                    <a:pt x="132" y="102"/>
                  </a:cubicBezTo>
                  <a:lnTo>
                    <a:pt x="51" y="184"/>
                  </a:lnTo>
                  <a:close/>
                  <a:moveTo>
                    <a:pt x="148" y="87"/>
                  </a:moveTo>
                  <a:cubicBezTo>
                    <a:pt x="132" y="72"/>
                    <a:pt x="132" y="72"/>
                    <a:pt x="132" y="72"/>
                  </a:cubicBezTo>
                  <a:cubicBezTo>
                    <a:pt x="178" y="27"/>
                    <a:pt x="178" y="27"/>
                    <a:pt x="178" y="27"/>
                  </a:cubicBezTo>
                  <a:cubicBezTo>
                    <a:pt x="193" y="42"/>
                    <a:pt x="193" y="42"/>
                    <a:pt x="193" y="42"/>
                  </a:cubicBezTo>
                  <a:lnTo>
                    <a:pt x="148" y="87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381" name="Freeform 255"/>
            <p:cNvSpPr>
              <a:spLocks noEditPoints="1"/>
            </p:cNvSpPr>
            <p:nvPr/>
          </p:nvSpPr>
          <p:spPr bwMode="gray">
            <a:xfrm>
              <a:off x="5987864" y="2724371"/>
              <a:ext cx="276766" cy="27676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5" name="Group 424"/>
          <p:cNvGrpSpPr/>
          <p:nvPr/>
        </p:nvGrpSpPr>
        <p:grpSpPr>
          <a:xfrm>
            <a:off x="6339943" y="2136289"/>
            <a:ext cx="276766" cy="277579"/>
            <a:chOff x="6395248" y="2695555"/>
            <a:chExt cx="276766" cy="277579"/>
          </a:xfrm>
        </p:grpSpPr>
        <p:sp>
          <p:nvSpPr>
            <p:cNvPr id="383" name="Freeform 177"/>
            <p:cNvSpPr>
              <a:spLocks noEditPoints="1"/>
            </p:cNvSpPr>
            <p:nvPr/>
          </p:nvSpPr>
          <p:spPr bwMode="gray">
            <a:xfrm>
              <a:off x="6395248" y="2695555"/>
              <a:ext cx="276766" cy="277579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grpSp>
          <p:nvGrpSpPr>
            <p:cNvPr id="424" name="Group 423"/>
            <p:cNvGrpSpPr/>
            <p:nvPr/>
          </p:nvGrpSpPr>
          <p:grpSpPr>
            <a:xfrm>
              <a:off x="6446531" y="2782655"/>
              <a:ext cx="173386" cy="132684"/>
              <a:chOff x="6446531" y="2782655"/>
              <a:chExt cx="173386" cy="132684"/>
            </a:xfrm>
          </p:grpSpPr>
          <p:sp>
            <p:nvSpPr>
              <p:cNvPr id="384" name="Freeform 178"/>
              <p:cNvSpPr>
                <a:spLocks/>
              </p:cNvSpPr>
              <p:nvPr/>
            </p:nvSpPr>
            <p:spPr bwMode="gray">
              <a:xfrm>
                <a:off x="6446531" y="2819285"/>
                <a:ext cx="56981" cy="72447"/>
              </a:xfrm>
              <a:custGeom>
                <a:avLst/>
                <a:gdLst>
                  <a:gd name="T0" fmla="*/ 54 w 105"/>
                  <a:gd name="T1" fmla="*/ 134 h 134"/>
                  <a:gd name="T2" fmla="*/ 63 w 105"/>
                  <a:gd name="T3" fmla="*/ 130 h 134"/>
                  <a:gd name="T4" fmla="*/ 60 w 105"/>
                  <a:gd name="T5" fmla="*/ 115 h 134"/>
                  <a:gd name="T6" fmla="*/ 48 w 105"/>
                  <a:gd name="T7" fmla="*/ 99 h 134"/>
                  <a:gd name="T8" fmla="*/ 58 w 105"/>
                  <a:gd name="T9" fmla="*/ 91 h 134"/>
                  <a:gd name="T10" fmla="*/ 99 w 105"/>
                  <a:gd name="T11" fmla="*/ 35 h 134"/>
                  <a:gd name="T12" fmla="*/ 10 w 105"/>
                  <a:gd name="T13" fmla="*/ 6 h 134"/>
                  <a:gd name="T14" fmla="*/ 1 w 105"/>
                  <a:gd name="T15" fmla="*/ 18 h 134"/>
                  <a:gd name="T16" fmla="*/ 12 w 105"/>
                  <a:gd name="T17" fmla="*/ 28 h 134"/>
                  <a:gd name="T18" fmla="*/ 79 w 105"/>
                  <a:gd name="T19" fmla="*/ 41 h 134"/>
                  <a:gd name="T20" fmla="*/ 50 w 105"/>
                  <a:gd name="T21" fmla="*/ 71 h 134"/>
                  <a:gd name="T22" fmla="*/ 27 w 105"/>
                  <a:gd name="T23" fmla="*/ 98 h 134"/>
                  <a:gd name="T24" fmla="*/ 48 w 105"/>
                  <a:gd name="T25" fmla="*/ 132 h 134"/>
                  <a:gd name="T26" fmla="*/ 54 w 105"/>
                  <a:gd name="T27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5" h="134">
                    <a:moveTo>
                      <a:pt x="54" y="134"/>
                    </a:moveTo>
                    <a:cubicBezTo>
                      <a:pt x="57" y="134"/>
                      <a:pt x="61" y="133"/>
                      <a:pt x="63" y="130"/>
                    </a:cubicBezTo>
                    <a:cubicBezTo>
                      <a:pt x="66" y="125"/>
                      <a:pt x="65" y="118"/>
                      <a:pt x="60" y="115"/>
                    </a:cubicBezTo>
                    <a:cubicBezTo>
                      <a:pt x="56" y="112"/>
                      <a:pt x="48" y="104"/>
                      <a:pt x="48" y="99"/>
                    </a:cubicBezTo>
                    <a:cubicBezTo>
                      <a:pt x="48" y="97"/>
                      <a:pt x="52" y="94"/>
                      <a:pt x="58" y="91"/>
                    </a:cubicBezTo>
                    <a:cubicBezTo>
                      <a:pt x="88" y="77"/>
                      <a:pt x="105" y="55"/>
                      <a:pt x="99" y="35"/>
                    </a:cubicBezTo>
                    <a:cubicBezTo>
                      <a:pt x="96" y="22"/>
                      <a:pt x="80" y="0"/>
                      <a:pt x="10" y="6"/>
                    </a:cubicBezTo>
                    <a:cubicBezTo>
                      <a:pt x="5" y="7"/>
                      <a:pt x="0" y="12"/>
                      <a:pt x="1" y="18"/>
                    </a:cubicBezTo>
                    <a:cubicBezTo>
                      <a:pt x="1" y="24"/>
                      <a:pt x="6" y="28"/>
                      <a:pt x="12" y="28"/>
                    </a:cubicBezTo>
                    <a:cubicBezTo>
                      <a:pt x="61" y="23"/>
                      <a:pt x="77" y="34"/>
                      <a:pt x="79" y="41"/>
                    </a:cubicBezTo>
                    <a:cubicBezTo>
                      <a:pt x="81" y="48"/>
                      <a:pt x="70" y="62"/>
                      <a:pt x="50" y="71"/>
                    </a:cubicBezTo>
                    <a:cubicBezTo>
                      <a:pt x="35" y="78"/>
                      <a:pt x="28" y="87"/>
                      <a:pt x="27" y="98"/>
                    </a:cubicBezTo>
                    <a:cubicBezTo>
                      <a:pt x="25" y="116"/>
                      <a:pt x="46" y="131"/>
                      <a:pt x="48" y="132"/>
                    </a:cubicBezTo>
                    <a:cubicBezTo>
                      <a:pt x="50" y="134"/>
                      <a:pt x="52" y="134"/>
                      <a:pt x="54" y="134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algn="ctr">
                <a:noFill/>
                <a:miter lim="800000"/>
                <a:headEnd/>
                <a:tailEnd/>
              </a:ln>
              <a:effectLst/>
              <a:extLst/>
            </p:spPr>
            <p:txBody>
              <a:bodyPr lIns="0" tIns="0" rIns="0" bIns="0" anchor="t"/>
              <a:lstStyle/>
              <a:p>
                <a:pPr algn="ctr" defTabSz="54524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6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5" name="Freeform 179"/>
              <p:cNvSpPr>
                <a:spLocks noEditPoints="1"/>
              </p:cNvSpPr>
              <p:nvPr/>
            </p:nvSpPr>
            <p:spPr bwMode="gray">
              <a:xfrm>
                <a:off x="6469324" y="2782655"/>
                <a:ext cx="150593" cy="132684"/>
              </a:xfrm>
              <a:custGeom>
                <a:avLst/>
                <a:gdLst>
                  <a:gd name="T0" fmla="*/ 279 w 279"/>
                  <a:gd name="T1" fmla="*/ 30 h 245"/>
                  <a:gd name="T2" fmla="*/ 270 w 279"/>
                  <a:gd name="T3" fmla="*/ 12 h 245"/>
                  <a:gd name="T4" fmla="*/ 231 w 279"/>
                  <a:gd name="T5" fmla="*/ 10 h 245"/>
                  <a:gd name="T6" fmla="*/ 93 w 279"/>
                  <a:gd name="T7" fmla="*/ 148 h 245"/>
                  <a:gd name="T8" fmla="*/ 45 w 279"/>
                  <a:gd name="T9" fmla="*/ 187 h 245"/>
                  <a:gd name="T10" fmla="*/ 13 w 279"/>
                  <a:gd name="T11" fmla="*/ 212 h 245"/>
                  <a:gd name="T12" fmla="*/ 2 w 279"/>
                  <a:gd name="T13" fmla="*/ 220 h 245"/>
                  <a:gd name="T14" fmla="*/ 8 w 279"/>
                  <a:gd name="T15" fmla="*/ 233 h 245"/>
                  <a:gd name="T16" fmla="*/ 75 w 279"/>
                  <a:gd name="T17" fmla="*/ 245 h 245"/>
                  <a:gd name="T18" fmla="*/ 118 w 279"/>
                  <a:gd name="T19" fmla="*/ 234 h 245"/>
                  <a:gd name="T20" fmla="*/ 140 w 279"/>
                  <a:gd name="T21" fmla="*/ 191 h 245"/>
                  <a:gd name="T22" fmla="*/ 140 w 279"/>
                  <a:gd name="T23" fmla="*/ 185 h 245"/>
                  <a:gd name="T24" fmla="*/ 272 w 279"/>
                  <a:gd name="T25" fmla="*/ 50 h 245"/>
                  <a:gd name="T26" fmla="*/ 279 w 279"/>
                  <a:gd name="T27" fmla="*/ 30 h 245"/>
                  <a:gd name="T28" fmla="*/ 106 w 279"/>
                  <a:gd name="T29" fmla="*/ 216 h 245"/>
                  <a:gd name="T30" fmla="*/ 48 w 279"/>
                  <a:gd name="T31" fmla="*/ 221 h 245"/>
                  <a:gd name="T32" fmla="*/ 65 w 279"/>
                  <a:gd name="T33" fmla="*/ 194 h 245"/>
                  <a:gd name="T34" fmla="*/ 97 w 279"/>
                  <a:gd name="T35" fmla="*/ 169 h 245"/>
                  <a:gd name="T36" fmla="*/ 113 w 279"/>
                  <a:gd name="T37" fmla="*/ 177 h 245"/>
                  <a:gd name="T38" fmla="*/ 119 w 279"/>
                  <a:gd name="T39" fmla="*/ 190 h 245"/>
                  <a:gd name="T40" fmla="*/ 106 w 279"/>
                  <a:gd name="T41" fmla="*/ 216 h 245"/>
                  <a:gd name="T42" fmla="*/ 256 w 279"/>
                  <a:gd name="T43" fmla="*/ 35 h 245"/>
                  <a:gd name="T44" fmla="*/ 130 w 279"/>
                  <a:gd name="T45" fmla="*/ 164 h 245"/>
                  <a:gd name="T46" fmla="*/ 129 w 279"/>
                  <a:gd name="T47" fmla="*/ 162 h 245"/>
                  <a:gd name="T48" fmla="*/ 117 w 279"/>
                  <a:gd name="T49" fmla="*/ 154 h 245"/>
                  <a:gd name="T50" fmla="*/ 246 w 279"/>
                  <a:gd name="T51" fmla="*/ 25 h 245"/>
                  <a:gd name="T52" fmla="*/ 255 w 279"/>
                  <a:gd name="T53" fmla="*/ 27 h 245"/>
                  <a:gd name="T54" fmla="*/ 257 w 279"/>
                  <a:gd name="T55" fmla="*/ 32 h 245"/>
                  <a:gd name="T56" fmla="*/ 256 w 279"/>
                  <a:gd name="T57" fmla="*/ 35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279" h="245">
                    <a:moveTo>
                      <a:pt x="279" y="30"/>
                    </a:moveTo>
                    <a:cubicBezTo>
                      <a:pt x="278" y="24"/>
                      <a:pt x="275" y="17"/>
                      <a:pt x="270" y="12"/>
                    </a:cubicBezTo>
                    <a:cubicBezTo>
                      <a:pt x="259" y="1"/>
                      <a:pt x="241" y="0"/>
                      <a:pt x="231" y="10"/>
                    </a:cubicBezTo>
                    <a:cubicBezTo>
                      <a:pt x="93" y="148"/>
                      <a:pt x="93" y="148"/>
                      <a:pt x="93" y="148"/>
                    </a:cubicBezTo>
                    <a:cubicBezTo>
                      <a:pt x="80" y="149"/>
                      <a:pt x="56" y="153"/>
                      <a:pt x="45" y="187"/>
                    </a:cubicBezTo>
                    <a:cubicBezTo>
                      <a:pt x="36" y="213"/>
                      <a:pt x="15" y="212"/>
                      <a:pt x="13" y="212"/>
                    </a:cubicBezTo>
                    <a:cubicBezTo>
                      <a:pt x="8" y="211"/>
                      <a:pt x="3" y="215"/>
                      <a:pt x="2" y="220"/>
                    </a:cubicBezTo>
                    <a:cubicBezTo>
                      <a:pt x="0" y="225"/>
                      <a:pt x="3" y="231"/>
                      <a:pt x="8" y="233"/>
                    </a:cubicBezTo>
                    <a:cubicBezTo>
                      <a:pt x="10" y="233"/>
                      <a:pt x="42" y="245"/>
                      <a:pt x="75" y="245"/>
                    </a:cubicBezTo>
                    <a:cubicBezTo>
                      <a:pt x="90" y="245"/>
                      <a:pt x="106" y="242"/>
                      <a:pt x="118" y="234"/>
                    </a:cubicBezTo>
                    <a:cubicBezTo>
                      <a:pt x="132" y="225"/>
                      <a:pt x="139" y="211"/>
                      <a:pt x="140" y="191"/>
                    </a:cubicBezTo>
                    <a:cubicBezTo>
                      <a:pt x="140" y="189"/>
                      <a:pt x="140" y="187"/>
                      <a:pt x="140" y="185"/>
                    </a:cubicBezTo>
                    <a:cubicBezTo>
                      <a:pt x="272" y="50"/>
                      <a:pt x="272" y="50"/>
                      <a:pt x="272" y="50"/>
                    </a:cubicBezTo>
                    <a:cubicBezTo>
                      <a:pt x="277" y="45"/>
                      <a:pt x="279" y="38"/>
                      <a:pt x="279" y="30"/>
                    </a:cubicBezTo>
                    <a:close/>
                    <a:moveTo>
                      <a:pt x="106" y="216"/>
                    </a:moveTo>
                    <a:cubicBezTo>
                      <a:pt x="92" y="226"/>
                      <a:pt x="68" y="225"/>
                      <a:pt x="48" y="221"/>
                    </a:cubicBezTo>
                    <a:cubicBezTo>
                      <a:pt x="55" y="215"/>
                      <a:pt x="61" y="206"/>
                      <a:pt x="65" y="194"/>
                    </a:cubicBezTo>
                    <a:cubicBezTo>
                      <a:pt x="72" y="173"/>
                      <a:pt x="85" y="170"/>
                      <a:pt x="97" y="169"/>
                    </a:cubicBezTo>
                    <a:cubicBezTo>
                      <a:pt x="102" y="169"/>
                      <a:pt x="109" y="172"/>
                      <a:pt x="113" y="177"/>
                    </a:cubicBezTo>
                    <a:cubicBezTo>
                      <a:pt x="117" y="181"/>
                      <a:pt x="119" y="185"/>
                      <a:pt x="119" y="190"/>
                    </a:cubicBezTo>
                    <a:cubicBezTo>
                      <a:pt x="118" y="203"/>
                      <a:pt x="114" y="211"/>
                      <a:pt x="106" y="216"/>
                    </a:cubicBezTo>
                    <a:close/>
                    <a:moveTo>
                      <a:pt x="256" y="35"/>
                    </a:moveTo>
                    <a:cubicBezTo>
                      <a:pt x="130" y="164"/>
                      <a:pt x="130" y="164"/>
                      <a:pt x="130" y="164"/>
                    </a:cubicBezTo>
                    <a:cubicBezTo>
                      <a:pt x="130" y="163"/>
                      <a:pt x="129" y="163"/>
                      <a:pt x="129" y="162"/>
                    </a:cubicBezTo>
                    <a:cubicBezTo>
                      <a:pt x="126" y="159"/>
                      <a:pt x="122" y="156"/>
                      <a:pt x="117" y="154"/>
                    </a:cubicBezTo>
                    <a:cubicBezTo>
                      <a:pt x="246" y="25"/>
                      <a:pt x="246" y="25"/>
                      <a:pt x="246" y="25"/>
                    </a:cubicBezTo>
                    <a:cubicBezTo>
                      <a:pt x="248" y="23"/>
                      <a:pt x="252" y="24"/>
                      <a:pt x="255" y="27"/>
                    </a:cubicBezTo>
                    <a:cubicBezTo>
                      <a:pt x="256" y="28"/>
                      <a:pt x="257" y="30"/>
                      <a:pt x="257" y="32"/>
                    </a:cubicBezTo>
                    <a:cubicBezTo>
                      <a:pt x="257" y="33"/>
                      <a:pt x="257" y="34"/>
                      <a:pt x="256" y="35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 algn="ctr">
                <a:noFill/>
                <a:miter lim="800000"/>
                <a:headEnd/>
                <a:tailEnd/>
              </a:ln>
              <a:effectLst/>
              <a:extLst/>
            </p:spPr>
            <p:txBody>
              <a:bodyPr lIns="0" tIns="0" rIns="0" bIns="0" anchor="t"/>
              <a:lstStyle/>
              <a:p>
                <a:pPr algn="ctr" defTabSz="545245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GB" sz="6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29" name="Group 428"/>
          <p:cNvGrpSpPr/>
          <p:nvPr/>
        </p:nvGrpSpPr>
        <p:grpSpPr>
          <a:xfrm>
            <a:off x="7865086" y="2136289"/>
            <a:ext cx="275281" cy="275281"/>
            <a:chOff x="7858999" y="2739027"/>
            <a:chExt cx="275281" cy="275281"/>
          </a:xfrm>
        </p:grpSpPr>
        <p:sp>
          <p:nvSpPr>
            <p:cNvPr id="387" name="Freeform 933"/>
            <p:cNvSpPr>
              <a:spLocks noEditPoints="1"/>
            </p:cNvSpPr>
            <p:nvPr/>
          </p:nvSpPr>
          <p:spPr bwMode="gray">
            <a:xfrm>
              <a:off x="7910817" y="2813515"/>
              <a:ext cx="171646" cy="119828"/>
            </a:xfrm>
            <a:custGeom>
              <a:avLst/>
              <a:gdLst>
                <a:gd name="T0" fmla="*/ 313 w 320"/>
                <a:gd name="T1" fmla="*/ 54 h 224"/>
                <a:gd name="T2" fmla="*/ 163 w 320"/>
                <a:gd name="T3" fmla="*/ 1 h 224"/>
                <a:gd name="T4" fmla="*/ 156 w 320"/>
                <a:gd name="T5" fmla="*/ 1 h 224"/>
                <a:gd name="T6" fmla="*/ 7 w 320"/>
                <a:gd name="T7" fmla="*/ 54 h 224"/>
                <a:gd name="T8" fmla="*/ 0 w 320"/>
                <a:gd name="T9" fmla="*/ 64 h 224"/>
                <a:gd name="T10" fmla="*/ 6 w 320"/>
                <a:gd name="T11" fmla="*/ 74 h 224"/>
                <a:gd name="T12" fmla="*/ 63 w 320"/>
                <a:gd name="T13" fmla="*/ 98 h 224"/>
                <a:gd name="T14" fmla="*/ 53 w 320"/>
                <a:gd name="T15" fmla="*/ 170 h 224"/>
                <a:gd name="T16" fmla="*/ 54 w 320"/>
                <a:gd name="T17" fmla="*/ 176 h 224"/>
                <a:gd name="T18" fmla="*/ 160 w 320"/>
                <a:gd name="T19" fmla="*/ 224 h 224"/>
                <a:gd name="T20" fmla="*/ 264 w 320"/>
                <a:gd name="T21" fmla="*/ 178 h 224"/>
                <a:gd name="T22" fmla="*/ 266 w 320"/>
                <a:gd name="T23" fmla="*/ 170 h 224"/>
                <a:gd name="T24" fmla="*/ 257 w 320"/>
                <a:gd name="T25" fmla="*/ 98 h 224"/>
                <a:gd name="T26" fmla="*/ 288 w 320"/>
                <a:gd name="T27" fmla="*/ 85 h 224"/>
                <a:gd name="T28" fmla="*/ 288 w 320"/>
                <a:gd name="T29" fmla="*/ 214 h 224"/>
                <a:gd name="T30" fmla="*/ 298 w 320"/>
                <a:gd name="T31" fmla="*/ 224 h 224"/>
                <a:gd name="T32" fmla="*/ 309 w 320"/>
                <a:gd name="T33" fmla="*/ 214 h 224"/>
                <a:gd name="T34" fmla="*/ 309 w 320"/>
                <a:gd name="T35" fmla="*/ 76 h 224"/>
                <a:gd name="T36" fmla="*/ 313 w 320"/>
                <a:gd name="T37" fmla="*/ 74 h 224"/>
                <a:gd name="T38" fmla="*/ 320 w 320"/>
                <a:gd name="T39" fmla="*/ 64 h 224"/>
                <a:gd name="T40" fmla="*/ 313 w 320"/>
                <a:gd name="T41" fmla="*/ 54 h 224"/>
                <a:gd name="T42" fmla="*/ 244 w 320"/>
                <a:gd name="T43" fmla="*/ 167 h 224"/>
                <a:gd name="T44" fmla="*/ 160 w 320"/>
                <a:gd name="T45" fmla="*/ 203 h 224"/>
                <a:gd name="T46" fmla="*/ 75 w 320"/>
                <a:gd name="T47" fmla="*/ 168 h 224"/>
                <a:gd name="T48" fmla="*/ 83 w 320"/>
                <a:gd name="T49" fmla="*/ 107 h 224"/>
                <a:gd name="T50" fmla="*/ 155 w 320"/>
                <a:gd name="T51" fmla="*/ 138 h 224"/>
                <a:gd name="T52" fmla="*/ 160 w 320"/>
                <a:gd name="T53" fmla="*/ 139 h 224"/>
                <a:gd name="T54" fmla="*/ 164 w 320"/>
                <a:gd name="T55" fmla="*/ 138 h 224"/>
                <a:gd name="T56" fmla="*/ 236 w 320"/>
                <a:gd name="T57" fmla="*/ 107 h 224"/>
                <a:gd name="T58" fmla="*/ 244 w 320"/>
                <a:gd name="T59" fmla="*/ 167 h 224"/>
                <a:gd name="T60" fmla="*/ 160 w 320"/>
                <a:gd name="T61" fmla="*/ 117 h 224"/>
                <a:gd name="T62" fmla="*/ 40 w 320"/>
                <a:gd name="T63" fmla="*/ 65 h 224"/>
                <a:gd name="T64" fmla="*/ 160 w 320"/>
                <a:gd name="T65" fmla="*/ 22 h 224"/>
                <a:gd name="T66" fmla="*/ 280 w 320"/>
                <a:gd name="T67" fmla="*/ 65 h 224"/>
                <a:gd name="T68" fmla="*/ 160 w 320"/>
                <a:gd name="T69" fmla="*/ 117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0" h="224">
                  <a:moveTo>
                    <a:pt x="313" y="54"/>
                  </a:moveTo>
                  <a:cubicBezTo>
                    <a:pt x="163" y="1"/>
                    <a:pt x="163" y="1"/>
                    <a:pt x="163" y="1"/>
                  </a:cubicBezTo>
                  <a:cubicBezTo>
                    <a:pt x="161" y="0"/>
                    <a:pt x="158" y="0"/>
                    <a:pt x="156" y="1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3" y="56"/>
                    <a:pt x="0" y="60"/>
                    <a:pt x="0" y="64"/>
                  </a:cubicBezTo>
                  <a:cubicBezTo>
                    <a:pt x="0" y="68"/>
                    <a:pt x="2" y="72"/>
                    <a:pt x="6" y="74"/>
                  </a:cubicBezTo>
                  <a:cubicBezTo>
                    <a:pt x="63" y="98"/>
                    <a:pt x="63" y="98"/>
                    <a:pt x="63" y="98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3" y="172"/>
                    <a:pt x="53" y="174"/>
                    <a:pt x="54" y="176"/>
                  </a:cubicBezTo>
                  <a:cubicBezTo>
                    <a:pt x="56" y="178"/>
                    <a:pt x="83" y="224"/>
                    <a:pt x="160" y="224"/>
                  </a:cubicBezTo>
                  <a:cubicBezTo>
                    <a:pt x="223" y="224"/>
                    <a:pt x="262" y="180"/>
                    <a:pt x="264" y="178"/>
                  </a:cubicBezTo>
                  <a:cubicBezTo>
                    <a:pt x="266" y="176"/>
                    <a:pt x="267" y="173"/>
                    <a:pt x="266" y="170"/>
                  </a:cubicBezTo>
                  <a:cubicBezTo>
                    <a:pt x="257" y="98"/>
                    <a:pt x="257" y="98"/>
                    <a:pt x="257" y="98"/>
                  </a:cubicBezTo>
                  <a:cubicBezTo>
                    <a:pt x="288" y="85"/>
                    <a:pt x="288" y="85"/>
                    <a:pt x="288" y="85"/>
                  </a:cubicBezTo>
                  <a:cubicBezTo>
                    <a:pt x="288" y="214"/>
                    <a:pt x="288" y="214"/>
                    <a:pt x="288" y="214"/>
                  </a:cubicBezTo>
                  <a:cubicBezTo>
                    <a:pt x="288" y="220"/>
                    <a:pt x="292" y="224"/>
                    <a:pt x="298" y="224"/>
                  </a:cubicBezTo>
                  <a:cubicBezTo>
                    <a:pt x="304" y="224"/>
                    <a:pt x="309" y="220"/>
                    <a:pt x="309" y="214"/>
                  </a:cubicBezTo>
                  <a:cubicBezTo>
                    <a:pt x="309" y="76"/>
                    <a:pt x="309" y="76"/>
                    <a:pt x="309" y="76"/>
                  </a:cubicBezTo>
                  <a:cubicBezTo>
                    <a:pt x="313" y="74"/>
                    <a:pt x="313" y="74"/>
                    <a:pt x="313" y="74"/>
                  </a:cubicBezTo>
                  <a:cubicBezTo>
                    <a:pt x="317" y="72"/>
                    <a:pt x="320" y="68"/>
                    <a:pt x="320" y="64"/>
                  </a:cubicBezTo>
                  <a:cubicBezTo>
                    <a:pt x="320" y="60"/>
                    <a:pt x="317" y="56"/>
                    <a:pt x="313" y="54"/>
                  </a:cubicBezTo>
                  <a:close/>
                  <a:moveTo>
                    <a:pt x="244" y="167"/>
                  </a:moveTo>
                  <a:cubicBezTo>
                    <a:pt x="235" y="177"/>
                    <a:pt x="203" y="203"/>
                    <a:pt x="160" y="203"/>
                  </a:cubicBezTo>
                  <a:cubicBezTo>
                    <a:pt x="105" y="203"/>
                    <a:pt x="81" y="177"/>
                    <a:pt x="75" y="168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7" y="139"/>
                    <a:pt x="158" y="139"/>
                    <a:pt x="160" y="139"/>
                  </a:cubicBezTo>
                  <a:cubicBezTo>
                    <a:pt x="161" y="139"/>
                    <a:pt x="163" y="139"/>
                    <a:pt x="164" y="138"/>
                  </a:cubicBezTo>
                  <a:cubicBezTo>
                    <a:pt x="236" y="107"/>
                    <a:pt x="236" y="107"/>
                    <a:pt x="236" y="107"/>
                  </a:cubicBezTo>
                  <a:lnTo>
                    <a:pt x="244" y="167"/>
                  </a:lnTo>
                  <a:close/>
                  <a:moveTo>
                    <a:pt x="160" y="117"/>
                  </a:moveTo>
                  <a:cubicBezTo>
                    <a:pt x="40" y="65"/>
                    <a:pt x="40" y="65"/>
                    <a:pt x="40" y="65"/>
                  </a:cubicBezTo>
                  <a:cubicBezTo>
                    <a:pt x="160" y="22"/>
                    <a:pt x="160" y="22"/>
                    <a:pt x="160" y="22"/>
                  </a:cubicBezTo>
                  <a:cubicBezTo>
                    <a:pt x="280" y="65"/>
                    <a:pt x="280" y="65"/>
                    <a:pt x="280" y="65"/>
                  </a:cubicBezTo>
                  <a:lnTo>
                    <a:pt x="160" y="117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388" name="Freeform 934"/>
            <p:cNvSpPr>
              <a:spLocks noEditPoints="1"/>
            </p:cNvSpPr>
            <p:nvPr/>
          </p:nvSpPr>
          <p:spPr bwMode="gray">
            <a:xfrm>
              <a:off x="7858999" y="2739027"/>
              <a:ext cx="275281" cy="27528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6" name="Group 425"/>
          <p:cNvGrpSpPr/>
          <p:nvPr/>
        </p:nvGrpSpPr>
        <p:grpSpPr>
          <a:xfrm>
            <a:off x="6721106" y="2136289"/>
            <a:ext cx="276766" cy="276766"/>
            <a:chOff x="6746090" y="2717125"/>
            <a:chExt cx="276766" cy="276766"/>
          </a:xfrm>
        </p:grpSpPr>
        <p:sp>
          <p:nvSpPr>
            <p:cNvPr id="390" name="Freeform 509"/>
            <p:cNvSpPr>
              <a:spLocks noEditPoints="1"/>
            </p:cNvSpPr>
            <p:nvPr/>
          </p:nvSpPr>
          <p:spPr bwMode="gray">
            <a:xfrm>
              <a:off x="6746090" y="2717125"/>
              <a:ext cx="276766" cy="27676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391" name="Freeform 510"/>
            <p:cNvSpPr>
              <a:spLocks noEditPoints="1"/>
            </p:cNvSpPr>
            <p:nvPr/>
          </p:nvSpPr>
          <p:spPr bwMode="gray">
            <a:xfrm>
              <a:off x="6803071" y="2797713"/>
              <a:ext cx="167688" cy="126987"/>
            </a:xfrm>
            <a:custGeom>
              <a:avLst/>
              <a:gdLst>
                <a:gd name="T0" fmla="*/ 283 w 310"/>
                <a:gd name="T1" fmla="*/ 45 h 235"/>
                <a:gd name="T2" fmla="*/ 239 w 310"/>
                <a:gd name="T3" fmla="*/ 57 h 235"/>
                <a:gd name="T4" fmla="*/ 235 w 310"/>
                <a:gd name="T5" fmla="*/ 61 h 235"/>
                <a:gd name="T6" fmla="*/ 235 w 310"/>
                <a:gd name="T7" fmla="*/ 11 h 235"/>
                <a:gd name="T8" fmla="*/ 224 w 310"/>
                <a:gd name="T9" fmla="*/ 0 h 235"/>
                <a:gd name="T10" fmla="*/ 140 w 310"/>
                <a:gd name="T11" fmla="*/ 0 h 235"/>
                <a:gd name="T12" fmla="*/ 131 w 310"/>
                <a:gd name="T13" fmla="*/ 7 h 235"/>
                <a:gd name="T14" fmla="*/ 153 w 310"/>
                <a:gd name="T15" fmla="*/ 41 h 235"/>
                <a:gd name="T16" fmla="*/ 159 w 310"/>
                <a:gd name="T17" fmla="*/ 62 h 235"/>
                <a:gd name="T18" fmla="*/ 134 w 310"/>
                <a:gd name="T19" fmla="*/ 75 h 235"/>
                <a:gd name="T20" fmla="*/ 102 w 310"/>
                <a:gd name="T21" fmla="*/ 75 h 235"/>
                <a:gd name="T22" fmla="*/ 76 w 310"/>
                <a:gd name="T23" fmla="*/ 62 h 235"/>
                <a:gd name="T24" fmla="*/ 83 w 310"/>
                <a:gd name="T25" fmla="*/ 41 h 235"/>
                <a:gd name="T26" fmla="*/ 105 w 310"/>
                <a:gd name="T27" fmla="*/ 7 h 235"/>
                <a:gd name="T28" fmla="*/ 95 w 310"/>
                <a:gd name="T29" fmla="*/ 0 h 235"/>
                <a:gd name="T30" fmla="*/ 11 w 310"/>
                <a:gd name="T31" fmla="*/ 0 h 235"/>
                <a:gd name="T32" fmla="*/ 0 w 310"/>
                <a:gd name="T33" fmla="*/ 11 h 235"/>
                <a:gd name="T34" fmla="*/ 0 w 310"/>
                <a:gd name="T35" fmla="*/ 224 h 235"/>
                <a:gd name="T36" fmla="*/ 11 w 310"/>
                <a:gd name="T37" fmla="*/ 235 h 235"/>
                <a:gd name="T38" fmla="*/ 224 w 310"/>
                <a:gd name="T39" fmla="*/ 235 h 235"/>
                <a:gd name="T40" fmla="*/ 235 w 310"/>
                <a:gd name="T41" fmla="*/ 224 h 235"/>
                <a:gd name="T42" fmla="*/ 235 w 310"/>
                <a:gd name="T43" fmla="*/ 152 h 235"/>
                <a:gd name="T44" fmla="*/ 239 w 310"/>
                <a:gd name="T45" fmla="*/ 156 h 235"/>
                <a:gd name="T46" fmla="*/ 283 w 310"/>
                <a:gd name="T47" fmla="*/ 168 h 235"/>
                <a:gd name="T48" fmla="*/ 310 w 310"/>
                <a:gd name="T49" fmla="*/ 123 h 235"/>
                <a:gd name="T50" fmla="*/ 310 w 310"/>
                <a:gd name="T51" fmla="*/ 91 h 235"/>
                <a:gd name="T52" fmla="*/ 283 w 310"/>
                <a:gd name="T53" fmla="*/ 45 h 235"/>
                <a:gd name="T54" fmla="*/ 288 w 310"/>
                <a:gd name="T55" fmla="*/ 123 h 235"/>
                <a:gd name="T56" fmla="*/ 276 w 310"/>
                <a:gd name="T57" fmla="*/ 148 h 235"/>
                <a:gd name="T58" fmla="*/ 255 w 310"/>
                <a:gd name="T59" fmla="*/ 142 h 235"/>
                <a:gd name="T60" fmla="*/ 220 w 310"/>
                <a:gd name="T61" fmla="*/ 119 h 235"/>
                <a:gd name="T62" fmla="*/ 214 w 310"/>
                <a:gd name="T63" fmla="*/ 129 h 235"/>
                <a:gd name="T64" fmla="*/ 214 w 310"/>
                <a:gd name="T65" fmla="*/ 213 h 235"/>
                <a:gd name="T66" fmla="*/ 22 w 310"/>
                <a:gd name="T67" fmla="*/ 213 h 235"/>
                <a:gd name="T68" fmla="*/ 22 w 310"/>
                <a:gd name="T69" fmla="*/ 21 h 235"/>
                <a:gd name="T70" fmla="*/ 73 w 310"/>
                <a:gd name="T71" fmla="*/ 21 h 235"/>
                <a:gd name="T72" fmla="*/ 68 w 310"/>
                <a:gd name="T73" fmla="*/ 25 h 235"/>
                <a:gd name="T74" fmla="*/ 56 w 310"/>
                <a:gd name="T75" fmla="*/ 70 h 235"/>
                <a:gd name="T76" fmla="*/ 102 w 310"/>
                <a:gd name="T77" fmla="*/ 96 h 235"/>
                <a:gd name="T78" fmla="*/ 134 w 310"/>
                <a:gd name="T79" fmla="*/ 96 h 235"/>
                <a:gd name="T80" fmla="*/ 179 w 310"/>
                <a:gd name="T81" fmla="*/ 70 h 235"/>
                <a:gd name="T82" fmla="*/ 167 w 310"/>
                <a:gd name="T83" fmla="*/ 25 h 235"/>
                <a:gd name="T84" fmla="*/ 163 w 310"/>
                <a:gd name="T85" fmla="*/ 21 h 235"/>
                <a:gd name="T86" fmla="*/ 214 w 310"/>
                <a:gd name="T87" fmla="*/ 21 h 235"/>
                <a:gd name="T88" fmla="*/ 214 w 310"/>
                <a:gd name="T89" fmla="*/ 84 h 235"/>
                <a:gd name="T90" fmla="*/ 220 w 310"/>
                <a:gd name="T91" fmla="*/ 94 h 235"/>
                <a:gd name="T92" fmla="*/ 255 w 310"/>
                <a:gd name="T93" fmla="*/ 72 h 235"/>
                <a:gd name="T94" fmla="*/ 276 w 310"/>
                <a:gd name="T95" fmla="*/ 65 h 235"/>
                <a:gd name="T96" fmla="*/ 288 w 310"/>
                <a:gd name="T97" fmla="*/ 91 h 235"/>
                <a:gd name="T98" fmla="*/ 288 w 310"/>
                <a:gd name="T99" fmla="*/ 12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10" h="235">
                  <a:moveTo>
                    <a:pt x="283" y="45"/>
                  </a:moveTo>
                  <a:cubicBezTo>
                    <a:pt x="268" y="39"/>
                    <a:pt x="251" y="44"/>
                    <a:pt x="239" y="57"/>
                  </a:cubicBezTo>
                  <a:cubicBezTo>
                    <a:pt x="237" y="59"/>
                    <a:pt x="236" y="60"/>
                    <a:pt x="235" y="61"/>
                  </a:cubicBezTo>
                  <a:cubicBezTo>
                    <a:pt x="235" y="11"/>
                    <a:pt x="235" y="11"/>
                    <a:pt x="235" y="11"/>
                  </a:cubicBezTo>
                  <a:cubicBezTo>
                    <a:pt x="235" y="5"/>
                    <a:pt x="230" y="0"/>
                    <a:pt x="22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36" y="0"/>
                    <a:pt x="132" y="3"/>
                    <a:pt x="131" y="7"/>
                  </a:cubicBezTo>
                  <a:cubicBezTo>
                    <a:pt x="128" y="14"/>
                    <a:pt x="130" y="21"/>
                    <a:pt x="153" y="41"/>
                  </a:cubicBezTo>
                  <a:cubicBezTo>
                    <a:pt x="159" y="47"/>
                    <a:pt x="162" y="55"/>
                    <a:pt x="159" y="62"/>
                  </a:cubicBezTo>
                  <a:cubicBezTo>
                    <a:pt x="156" y="70"/>
                    <a:pt x="147" y="75"/>
                    <a:pt x="134" y="75"/>
                  </a:cubicBezTo>
                  <a:cubicBezTo>
                    <a:pt x="102" y="75"/>
                    <a:pt x="102" y="75"/>
                    <a:pt x="102" y="75"/>
                  </a:cubicBezTo>
                  <a:cubicBezTo>
                    <a:pt x="88" y="75"/>
                    <a:pt x="79" y="70"/>
                    <a:pt x="76" y="62"/>
                  </a:cubicBezTo>
                  <a:cubicBezTo>
                    <a:pt x="73" y="55"/>
                    <a:pt x="76" y="47"/>
                    <a:pt x="83" y="41"/>
                  </a:cubicBezTo>
                  <a:cubicBezTo>
                    <a:pt x="105" y="21"/>
                    <a:pt x="108" y="14"/>
                    <a:pt x="105" y="7"/>
                  </a:cubicBezTo>
                  <a:cubicBezTo>
                    <a:pt x="103" y="3"/>
                    <a:pt x="99" y="0"/>
                    <a:pt x="95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30"/>
                    <a:pt x="5" y="235"/>
                    <a:pt x="11" y="235"/>
                  </a:cubicBezTo>
                  <a:cubicBezTo>
                    <a:pt x="224" y="235"/>
                    <a:pt x="224" y="235"/>
                    <a:pt x="224" y="235"/>
                  </a:cubicBezTo>
                  <a:cubicBezTo>
                    <a:pt x="230" y="235"/>
                    <a:pt x="235" y="230"/>
                    <a:pt x="235" y="224"/>
                  </a:cubicBezTo>
                  <a:cubicBezTo>
                    <a:pt x="235" y="152"/>
                    <a:pt x="235" y="152"/>
                    <a:pt x="235" y="152"/>
                  </a:cubicBezTo>
                  <a:cubicBezTo>
                    <a:pt x="236" y="153"/>
                    <a:pt x="237" y="154"/>
                    <a:pt x="239" y="156"/>
                  </a:cubicBezTo>
                  <a:cubicBezTo>
                    <a:pt x="251" y="169"/>
                    <a:pt x="268" y="174"/>
                    <a:pt x="283" y="168"/>
                  </a:cubicBezTo>
                  <a:cubicBezTo>
                    <a:pt x="300" y="162"/>
                    <a:pt x="310" y="145"/>
                    <a:pt x="310" y="123"/>
                  </a:cubicBezTo>
                  <a:cubicBezTo>
                    <a:pt x="310" y="91"/>
                    <a:pt x="310" y="91"/>
                    <a:pt x="310" y="91"/>
                  </a:cubicBezTo>
                  <a:cubicBezTo>
                    <a:pt x="310" y="68"/>
                    <a:pt x="300" y="51"/>
                    <a:pt x="283" y="45"/>
                  </a:cubicBezTo>
                  <a:close/>
                  <a:moveTo>
                    <a:pt x="288" y="123"/>
                  </a:moveTo>
                  <a:cubicBezTo>
                    <a:pt x="288" y="136"/>
                    <a:pt x="284" y="145"/>
                    <a:pt x="276" y="148"/>
                  </a:cubicBezTo>
                  <a:cubicBezTo>
                    <a:pt x="269" y="151"/>
                    <a:pt x="261" y="148"/>
                    <a:pt x="255" y="142"/>
                  </a:cubicBezTo>
                  <a:cubicBezTo>
                    <a:pt x="235" y="120"/>
                    <a:pt x="227" y="117"/>
                    <a:pt x="220" y="119"/>
                  </a:cubicBezTo>
                  <a:cubicBezTo>
                    <a:pt x="216" y="121"/>
                    <a:pt x="214" y="125"/>
                    <a:pt x="214" y="129"/>
                  </a:cubicBezTo>
                  <a:cubicBezTo>
                    <a:pt x="214" y="213"/>
                    <a:pt x="214" y="213"/>
                    <a:pt x="214" y="213"/>
                  </a:cubicBezTo>
                  <a:cubicBezTo>
                    <a:pt x="22" y="213"/>
                    <a:pt x="22" y="213"/>
                    <a:pt x="22" y="213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1" y="23"/>
                    <a:pt x="70" y="24"/>
                    <a:pt x="68" y="25"/>
                  </a:cubicBezTo>
                  <a:cubicBezTo>
                    <a:pt x="55" y="37"/>
                    <a:pt x="50" y="55"/>
                    <a:pt x="56" y="70"/>
                  </a:cubicBezTo>
                  <a:cubicBezTo>
                    <a:pt x="62" y="86"/>
                    <a:pt x="79" y="96"/>
                    <a:pt x="102" y="96"/>
                  </a:cubicBezTo>
                  <a:cubicBezTo>
                    <a:pt x="134" y="96"/>
                    <a:pt x="134" y="96"/>
                    <a:pt x="134" y="96"/>
                  </a:cubicBezTo>
                  <a:cubicBezTo>
                    <a:pt x="156" y="96"/>
                    <a:pt x="173" y="86"/>
                    <a:pt x="179" y="70"/>
                  </a:cubicBezTo>
                  <a:cubicBezTo>
                    <a:pt x="185" y="55"/>
                    <a:pt x="180" y="37"/>
                    <a:pt x="167" y="25"/>
                  </a:cubicBezTo>
                  <a:cubicBezTo>
                    <a:pt x="166" y="24"/>
                    <a:pt x="164" y="22"/>
                    <a:pt x="163" y="21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4" y="84"/>
                    <a:pt x="214" y="84"/>
                    <a:pt x="214" y="84"/>
                  </a:cubicBezTo>
                  <a:cubicBezTo>
                    <a:pt x="214" y="88"/>
                    <a:pt x="216" y="92"/>
                    <a:pt x="220" y="94"/>
                  </a:cubicBezTo>
                  <a:cubicBezTo>
                    <a:pt x="227" y="97"/>
                    <a:pt x="234" y="94"/>
                    <a:pt x="255" y="72"/>
                  </a:cubicBezTo>
                  <a:cubicBezTo>
                    <a:pt x="261" y="65"/>
                    <a:pt x="269" y="62"/>
                    <a:pt x="276" y="65"/>
                  </a:cubicBezTo>
                  <a:cubicBezTo>
                    <a:pt x="284" y="68"/>
                    <a:pt x="288" y="77"/>
                    <a:pt x="288" y="91"/>
                  </a:cubicBezTo>
                  <a:lnTo>
                    <a:pt x="288" y="123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7" name="Group 426"/>
          <p:cNvGrpSpPr/>
          <p:nvPr/>
        </p:nvGrpSpPr>
        <p:grpSpPr>
          <a:xfrm>
            <a:off x="7102269" y="2136289"/>
            <a:ext cx="277257" cy="277257"/>
            <a:chOff x="6975373" y="2687791"/>
            <a:chExt cx="277257" cy="277257"/>
          </a:xfrm>
        </p:grpSpPr>
        <p:sp>
          <p:nvSpPr>
            <p:cNvPr id="393" name="Freeform 670"/>
            <p:cNvSpPr>
              <a:spLocks noEditPoints="1"/>
            </p:cNvSpPr>
            <p:nvPr/>
          </p:nvSpPr>
          <p:spPr bwMode="gray">
            <a:xfrm>
              <a:off x="6975373" y="2687791"/>
              <a:ext cx="277257" cy="277257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394" name="Freeform 671"/>
            <p:cNvSpPr>
              <a:spLocks noEditPoints="1"/>
            </p:cNvSpPr>
            <p:nvPr/>
          </p:nvSpPr>
          <p:spPr bwMode="gray">
            <a:xfrm>
              <a:off x="7026747" y="2739981"/>
              <a:ext cx="174509" cy="172878"/>
            </a:xfrm>
            <a:custGeom>
              <a:avLst/>
              <a:gdLst>
                <a:gd name="T0" fmla="*/ 298 w 322"/>
                <a:gd name="T1" fmla="*/ 67 h 320"/>
                <a:gd name="T2" fmla="*/ 246 w 322"/>
                <a:gd name="T3" fmla="*/ 55 h 320"/>
                <a:gd name="T4" fmla="*/ 246 w 322"/>
                <a:gd name="T5" fmla="*/ 10 h 320"/>
                <a:gd name="T6" fmla="*/ 235 w 322"/>
                <a:gd name="T7" fmla="*/ 0 h 320"/>
                <a:gd name="T8" fmla="*/ 86 w 322"/>
                <a:gd name="T9" fmla="*/ 0 h 320"/>
                <a:gd name="T10" fmla="*/ 75 w 322"/>
                <a:gd name="T11" fmla="*/ 10 h 320"/>
                <a:gd name="T12" fmla="*/ 76 w 322"/>
                <a:gd name="T13" fmla="*/ 55 h 320"/>
                <a:gd name="T14" fmla="*/ 23 w 322"/>
                <a:gd name="T15" fmla="*/ 67 h 320"/>
                <a:gd name="T16" fmla="*/ 52 w 322"/>
                <a:gd name="T17" fmla="*/ 177 h 320"/>
                <a:gd name="T18" fmla="*/ 104 w 322"/>
                <a:gd name="T19" fmla="*/ 213 h 320"/>
                <a:gd name="T20" fmla="*/ 107 w 322"/>
                <a:gd name="T21" fmla="*/ 213 h 320"/>
                <a:gd name="T22" fmla="*/ 109 w 322"/>
                <a:gd name="T23" fmla="*/ 213 h 320"/>
                <a:gd name="T24" fmla="*/ 121 w 322"/>
                <a:gd name="T25" fmla="*/ 227 h 320"/>
                <a:gd name="T26" fmla="*/ 146 w 322"/>
                <a:gd name="T27" fmla="*/ 243 h 320"/>
                <a:gd name="T28" fmla="*/ 119 w 322"/>
                <a:gd name="T29" fmla="*/ 305 h 320"/>
                <a:gd name="T30" fmla="*/ 120 w 322"/>
                <a:gd name="T31" fmla="*/ 315 h 320"/>
                <a:gd name="T32" fmla="*/ 129 w 322"/>
                <a:gd name="T33" fmla="*/ 320 h 320"/>
                <a:gd name="T34" fmla="*/ 193 w 322"/>
                <a:gd name="T35" fmla="*/ 320 h 320"/>
                <a:gd name="T36" fmla="*/ 202 w 322"/>
                <a:gd name="T37" fmla="*/ 315 h 320"/>
                <a:gd name="T38" fmla="*/ 202 w 322"/>
                <a:gd name="T39" fmla="*/ 305 h 320"/>
                <a:gd name="T40" fmla="*/ 176 w 322"/>
                <a:gd name="T41" fmla="*/ 243 h 320"/>
                <a:gd name="T42" fmla="*/ 201 w 322"/>
                <a:gd name="T43" fmla="*/ 227 h 320"/>
                <a:gd name="T44" fmla="*/ 212 w 322"/>
                <a:gd name="T45" fmla="*/ 213 h 320"/>
                <a:gd name="T46" fmla="*/ 214 w 322"/>
                <a:gd name="T47" fmla="*/ 213 h 320"/>
                <a:gd name="T48" fmla="*/ 217 w 322"/>
                <a:gd name="T49" fmla="*/ 213 h 320"/>
                <a:gd name="T50" fmla="*/ 270 w 322"/>
                <a:gd name="T51" fmla="*/ 177 h 320"/>
                <a:gd name="T52" fmla="*/ 298 w 322"/>
                <a:gd name="T53" fmla="*/ 67 h 320"/>
                <a:gd name="T54" fmla="*/ 66 w 322"/>
                <a:gd name="T55" fmla="*/ 161 h 320"/>
                <a:gd name="T56" fmla="*/ 39 w 322"/>
                <a:gd name="T57" fmla="*/ 81 h 320"/>
                <a:gd name="T58" fmla="*/ 77 w 322"/>
                <a:gd name="T59" fmla="*/ 77 h 320"/>
                <a:gd name="T60" fmla="*/ 97 w 322"/>
                <a:gd name="T61" fmla="*/ 186 h 320"/>
                <a:gd name="T62" fmla="*/ 66 w 322"/>
                <a:gd name="T63" fmla="*/ 161 h 320"/>
                <a:gd name="T64" fmla="*/ 145 w 322"/>
                <a:gd name="T65" fmla="*/ 298 h 320"/>
                <a:gd name="T66" fmla="*/ 161 w 322"/>
                <a:gd name="T67" fmla="*/ 262 h 320"/>
                <a:gd name="T68" fmla="*/ 176 w 322"/>
                <a:gd name="T69" fmla="*/ 298 h 320"/>
                <a:gd name="T70" fmla="*/ 145 w 322"/>
                <a:gd name="T71" fmla="*/ 298 h 320"/>
                <a:gd name="T72" fmla="*/ 185 w 322"/>
                <a:gd name="T73" fmla="*/ 213 h 320"/>
                <a:gd name="T74" fmla="*/ 161 w 322"/>
                <a:gd name="T75" fmla="*/ 224 h 320"/>
                <a:gd name="T76" fmla="*/ 136 w 322"/>
                <a:gd name="T77" fmla="*/ 213 h 320"/>
                <a:gd name="T78" fmla="*/ 96 w 322"/>
                <a:gd name="T79" fmla="*/ 21 h 320"/>
                <a:gd name="T80" fmla="*/ 225 w 322"/>
                <a:gd name="T81" fmla="*/ 21 h 320"/>
                <a:gd name="T82" fmla="*/ 185 w 322"/>
                <a:gd name="T83" fmla="*/ 213 h 320"/>
                <a:gd name="T84" fmla="*/ 255 w 322"/>
                <a:gd name="T85" fmla="*/ 161 h 320"/>
                <a:gd name="T86" fmla="*/ 225 w 322"/>
                <a:gd name="T87" fmla="*/ 186 h 320"/>
                <a:gd name="T88" fmla="*/ 245 w 322"/>
                <a:gd name="T89" fmla="*/ 77 h 320"/>
                <a:gd name="T90" fmla="*/ 283 w 322"/>
                <a:gd name="T91" fmla="*/ 81 h 320"/>
                <a:gd name="T92" fmla="*/ 255 w 322"/>
                <a:gd name="T93" fmla="*/ 161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22" h="320">
                  <a:moveTo>
                    <a:pt x="298" y="67"/>
                  </a:moveTo>
                  <a:cubicBezTo>
                    <a:pt x="286" y="54"/>
                    <a:pt x="268" y="50"/>
                    <a:pt x="246" y="55"/>
                  </a:cubicBezTo>
                  <a:cubicBezTo>
                    <a:pt x="247" y="30"/>
                    <a:pt x="246" y="12"/>
                    <a:pt x="246" y="10"/>
                  </a:cubicBezTo>
                  <a:cubicBezTo>
                    <a:pt x="246" y="4"/>
                    <a:pt x="241" y="0"/>
                    <a:pt x="235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0" y="0"/>
                    <a:pt x="76" y="4"/>
                    <a:pt x="75" y="10"/>
                  </a:cubicBezTo>
                  <a:cubicBezTo>
                    <a:pt x="75" y="12"/>
                    <a:pt x="75" y="30"/>
                    <a:pt x="76" y="55"/>
                  </a:cubicBezTo>
                  <a:cubicBezTo>
                    <a:pt x="54" y="50"/>
                    <a:pt x="35" y="54"/>
                    <a:pt x="23" y="67"/>
                  </a:cubicBezTo>
                  <a:cubicBezTo>
                    <a:pt x="0" y="92"/>
                    <a:pt x="12" y="140"/>
                    <a:pt x="52" y="177"/>
                  </a:cubicBezTo>
                  <a:cubicBezTo>
                    <a:pt x="67" y="191"/>
                    <a:pt x="85" y="207"/>
                    <a:pt x="104" y="213"/>
                  </a:cubicBezTo>
                  <a:cubicBezTo>
                    <a:pt x="105" y="213"/>
                    <a:pt x="106" y="213"/>
                    <a:pt x="107" y="213"/>
                  </a:cubicBezTo>
                  <a:cubicBezTo>
                    <a:pt x="108" y="213"/>
                    <a:pt x="109" y="213"/>
                    <a:pt x="109" y="213"/>
                  </a:cubicBezTo>
                  <a:cubicBezTo>
                    <a:pt x="113" y="218"/>
                    <a:pt x="117" y="223"/>
                    <a:pt x="121" y="227"/>
                  </a:cubicBezTo>
                  <a:cubicBezTo>
                    <a:pt x="128" y="235"/>
                    <a:pt x="136" y="240"/>
                    <a:pt x="146" y="243"/>
                  </a:cubicBezTo>
                  <a:cubicBezTo>
                    <a:pt x="119" y="305"/>
                    <a:pt x="119" y="305"/>
                    <a:pt x="119" y="305"/>
                  </a:cubicBezTo>
                  <a:cubicBezTo>
                    <a:pt x="117" y="308"/>
                    <a:pt x="118" y="312"/>
                    <a:pt x="120" y="315"/>
                  </a:cubicBezTo>
                  <a:cubicBezTo>
                    <a:pt x="122" y="318"/>
                    <a:pt x="125" y="320"/>
                    <a:pt x="129" y="320"/>
                  </a:cubicBezTo>
                  <a:cubicBezTo>
                    <a:pt x="193" y="320"/>
                    <a:pt x="193" y="320"/>
                    <a:pt x="193" y="320"/>
                  </a:cubicBezTo>
                  <a:cubicBezTo>
                    <a:pt x="196" y="320"/>
                    <a:pt x="200" y="318"/>
                    <a:pt x="202" y="315"/>
                  </a:cubicBezTo>
                  <a:cubicBezTo>
                    <a:pt x="204" y="312"/>
                    <a:pt x="204" y="308"/>
                    <a:pt x="202" y="305"/>
                  </a:cubicBezTo>
                  <a:cubicBezTo>
                    <a:pt x="176" y="243"/>
                    <a:pt x="176" y="243"/>
                    <a:pt x="176" y="243"/>
                  </a:cubicBezTo>
                  <a:cubicBezTo>
                    <a:pt x="185" y="240"/>
                    <a:pt x="193" y="235"/>
                    <a:pt x="201" y="227"/>
                  </a:cubicBezTo>
                  <a:cubicBezTo>
                    <a:pt x="205" y="223"/>
                    <a:pt x="209" y="218"/>
                    <a:pt x="212" y="213"/>
                  </a:cubicBezTo>
                  <a:cubicBezTo>
                    <a:pt x="213" y="213"/>
                    <a:pt x="213" y="213"/>
                    <a:pt x="214" y="213"/>
                  </a:cubicBezTo>
                  <a:cubicBezTo>
                    <a:pt x="215" y="213"/>
                    <a:pt x="216" y="213"/>
                    <a:pt x="217" y="213"/>
                  </a:cubicBezTo>
                  <a:cubicBezTo>
                    <a:pt x="236" y="207"/>
                    <a:pt x="254" y="191"/>
                    <a:pt x="270" y="177"/>
                  </a:cubicBezTo>
                  <a:cubicBezTo>
                    <a:pt x="309" y="140"/>
                    <a:pt x="322" y="92"/>
                    <a:pt x="298" y="67"/>
                  </a:cubicBezTo>
                  <a:close/>
                  <a:moveTo>
                    <a:pt x="66" y="161"/>
                  </a:moveTo>
                  <a:cubicBezTo>
                    <a:pt x="37" y="134"/>
                    <a:pt x="24" y="97"/>
                    <a:pt x="39" y="81"/>
                  </a:cubicBezTo>
                  <a:cubicBezTo>
                    <a:pt x="46" y="74"/>
                    <a:pt x="60" y="72"/>
                    <a:pt x="77" y="77"/>
                  </a:cubicBezTo>
                  <a:cubicBezTo>
                    <a:pt x="79" y="112"/>
                    <a:pt x="85" y="153"/>
                    <a:pt x="97" y="186"/>
                  </a:cubicBezTo>
                  <a:cubicBezTo>
                    <a:pt x="86" y="179"/>
                    <a:pt x="76" y="170"/>
                    <a:pt x="66" y="161"/>
                  </a:cubicBezTo>
                  <a:close/>
                  <a:moveTo>
                    <a:pt x="145" y="298"/>
                  </a:moveTo>
                  <a:cubicBezTo>
                    <a:pt x="161" y="262"/>
                    <a:pt x="161" y="262"/>
                    <a:pt x="161" y="262"/>
                  </a:cubicBezTo>
                  <a:cubicBezTo>
                    <a:pt x="176" y="298"/>
                    <a:pt x="176" y="298"/>
                    <a:pt x="176" y="298"/>
                  </a:cubicBezTo>
                  <a:lnTo>
                    <a:pt x="145" y="298"/>
                  </a:lnTo>
                  <a:close/>
                  <a:moveTo>
                    <a:pt x="185" y="213"/>
                  </a:moveTo>
                  <a:cubicBezTo>
                    <a:pt x="178" y="220"/>
                    <a:pt x="170" y="224"/>
                    <a:pt x="161" y="224"/>
                  </a:cubicBezTo>
                  <a:cubicBezTo>
                    <a:pt x="151" y="224"/>
                    <a:pt x="143" y="220"/>
                    <a:pt x="136" y="213"/>
                  </a:cubicBezTo>
                  <a:cubicBezTo>
                    <a:pt x="102" y="177"/>
                    <a:pt x="96" y="70"/>
                    <a:pt x="96" y="21"/>
                  </a:cubicBezTo>
                  <a:cubicBezTo>
                    <a:pt x="225" y="21"/>
                    <a:pt x="225" y="21"/>
                    <a:pt x="225" y="21"/>
                  </a:cubicBezTo>
                  <a:cubicBezTo>
                    <a:pt x="225" y="70"/>
                    <a:pt x="220" y="177"/>
                    <a:pt x="185" y="213"/>
                  </a:cubicBezTo>
                  <a:close/>
                  <a:moveTo>
                    <a:pt x="255" y="161"/>
                  </a:moveTo>
                  <a:cubicBezTo>
                    <a:pt x="246" y="170"/>
                    <a:pt x="235" y="179"/>
                    <a:pt x="225" y="186"/>
                  </a:cubicBezTo>
                  <a:cubicBezTo>
                    <a:pt x="237" y="153"/>
                    <a:pt x="242" y="112"/>
                    <a:pt x="245" y="77"/>
                  </a:cubicBezTo>
                  <a:cubicBezTo>
                    <a:pt x="261" y="72"/>
                    <a:pt x="275" y="74"/>
                    <a:pt x="283" y="81"/>
                  </a:cubicBezTo>
                  <a:cubicBezTo>
                    <a:pt x="297" y="97"/>
                    <a:pt x="284" y="134"/>
                    <a:pt x="255" y="161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8" name="Group 427"/>
          <p:cNvGrpSpPr/>
          <p:nvPr/>
        </p:nvGrpSpPr>
        <p:grpSpPr>
          <a:xfrm>
            <a:off x="7483923" y="2136289"/>
            <a:ext cx="276766" cy="276766"/>
            <a:chOff x="7480569" y="2720287"/>
            <a:chExt cx="276766" cy="276766"/>
          </a:xfrm>
        </p:grpSpPr>
        <p:sp>
          <p:nvSpPr>
            <p:cNvPr id="398" name="Freeform 676"/>
            <p:cNvSpPr>
              <a:spLocks noEditPoints="1"/>
            </p:cNvSpPr>
            <p:nvPr/>
          </p:nvSpPr>
          <p:spPr bwMode="gray">
            <a:xfrm>
              <a:off x="7480569" y="2720287"/>
              <a:ext cx="276766" cy="27676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399" name="Freeform 677"/>
            <p:cNvSpPr>
              <a:spLocks noEditPoints="1"/>
            </p:cNvSpPr>
            <p:nvPr/>
          </p:nvSpPr>
          <p:spPr bwMode="gray">
            <a:xfrm>
              <a:off x="7553017" y="2769128"/>
              <a:ext cx="131871" cy="182340"/>
            </a:xfrm>
            <a:custGeom>
              <a:avLst/>
              <a:gdLst>
                <a:gd name="T0" fmla="*/ 233 w 244"/>
                <a:gd name="T1" fmla="*/ 122 h 336"/>
                <a:gd name="T2" fmla="*/ 241 w 244"/>
                <a:gd name="T3" fmla="*/ 90 h 336"/>
                <a:gd name="T4" fmla="*/ 218 w 244"/>
                <a:gd name="T5" fmla="*/ 67 h 336"/>
                <a:gd name="T6" fmla="*/ 209 w 244"/>
                <a:gd name="T7" fmla="*/ 35 h 336"/>
                <a:gd name="T8" fmla="*/ 177 w 244"/>
                <a:gd name="T9" fmla="*/ 26 h 336"/>
                <a:gd name="T10" fmla="*/ 154 w 244"/>
                <a:gd name="T11" fmla="*/ 2 h 336"/>
                <a:gd name="T12" fmla="*/ 122 w 244"/>
                <a:gd name="T13" fmla="*/ 11 h 336"/>
                <a:gd name="T14" fmla="*/ 90 w 244"/>
                <a:gd name="T15" fmla="*/ 2 h 336"/>
                <a:gd name="T16" fmla="*/ 66 w 244"/>
                <a:gd name="T17" fmla="*/ 26 h 336"/>
                <a:gd name="T18" fmla="*/ 34 w 244"/>
                <a:gd name="T19" fmla="*/ 35 h 336"/>
                <a:gd name="T20" fmla="*/ 26 w 244"/>
                <a:gd name="T21" fmla="*/ 67 h 336"/>
                <a:gd name="T22" fmla="*/ 2 w 244"/>
                <a:gd name="T23" fmla="*/ 90 h 336"/>
                <a:gd name="T24" fmla="*/ 11 w 244"/>
                <a:gd name="T25" fmla="*/ 122 h 336"/>
                <a:gd name="T26" fmla="*/ 2 w 244"/>
                <a:gd name="T27" fmla="*/ 154 h 336"/>
                <a:gd name="T28" fmla="*/ 26 w 244"/>
                <a:gd name="T29" fmla="*/ 177 h 336"/>
                <a:gd name="T30" fmla="*/ 34 w 244"/>
                <a:gd name="T31" fmla="*/ 209 h 336"/>
                <a:gd name="T32" fmla="*/ 58 w 244"/>
                <a:gd name="T33" fmla="*/ 217 h 336"/>
                <a:gd name="T34" fmla="*/ 63 w 244"/>
                <a:gd name="T35" fmla="*/ 334 h 336"/>
                <a:gd name="T36" fmla="*/ 122 w 244"/>
                <a:gd name="T37" fmla="*/ 305 h 336"/>
                <a:gd name="T38" fmla="*/ 175 w 244"/>
                <a:gd name="T39" fmla="*/ 335 h 336"/>
                <a:gd name="T40" fmla="*/ 186 w 244"/>
                <a:gd name="T41" fmla="*/ 325 h 336"/>
                <a:gd name="T42" fmla="*/ 186 w 244"/>
                <a:gd name="T43" fmla="*/ 217 h 336"/>
                <a:gd name="T44" fmla="*/ 217 w 244"/>
                <a:gd name="T45" fmla="*/ 187 h 336"/>
                <a:gd name="T46" fmla="*/ 225 w 244"/>
                <a:gd name="T47" fmla="*/ 172 h 336"/>
                <a:gd name="T48" fmla="*/ 236 w 244"/>
                <a:gd name="T49" fmla="*/ 131 h 336"/>
                <a:gd name="T50" fmla="*/ 116 w 244"/>
                <a:gd name="T51" fmla="*/ 284 h 336"/>
                <a:gd name="T52" fmla="*/ 79 w 244"/>
                <a:gd name="T53" fmla="*/ 235 h 336"/>
                <a:gd name="T54" fmla="*/ 95 w 244"/>
                <a:gd name="T55" fmla="*/ 242 h 336"/>
                <a:gd name="T56" fmla="*/ 122 w 244"/>
                <a:gd name="T57" fmla="*/ 233 h 336"/>
                <a:gd name="T58" fmla="*/ 154 w 244"/>
                <a:gd name="T59" fmla="*/ 242 h 336"/>
                <a:gd name="T60" fmla="*/ 164 w 244"/>
                <a:gd name="T61" fmla="*/ 306 h 336"/>
                <a:gd name="T62" fmla="*/ 213 w 244"/>
                <a:gd name="T63" fmla="*/ 154 h 336"/>
                <a:gd name="T64" fmla="*/ 195 w 244"/>
                <a:gd name="T65" fmla="*/ 185 h 336"/>
                <a:gd name="T66" fmla="*/ 185 w 244"/>
                <a:gd name="T67" fmla="*/ 195 h 336"/>
                <a:gd name="T68" fmla="*/ 154 w 244"/>
                <a:gd name="T69" fmla="*/ 212 h 336"/>
                <a:gd name="T70" fmla="*/ 148 w 244"/>
                <a:gd name="T71" fmla="*/ 218 h 336"/>
                <a:gd name="T72" fmla="*/ 122 w 244"/>
                <a:gd name="T73" fmla="*/ 212 h 336"/>
                <a:gd name="T74" fmla="*/ 95 w 244"/>
                <a:gd name="T75" fmla="*/ 221 h 336"/>
                <a:gd name="T76" fmla="*/ 77 w 244"/>
                <a:gd name="T77" fmla="*/ 200 h 336"/>
                <a:gd name="T78" fmla="*/ 49 w 244"/>
                <a:gd name="T79" fmla="*/ 195 h 336"/>
                <a:gd name="T80" fmla="*/ 44 w 244"/>
                <a:gd name="T81" fmla="*/ 167 h 336"/>
                <a:gd name="T82" fmla="*/ 23 w 244"/>
                <a:gd name="T83" fmla="*/ 149 h 336"/>
                <a:gd name="T84" fmla="*/ 32 w 244"/>
                <a:gd name="T85" fmla="*/ 122 h 336"/>
                <a:gd name="T86" fmla="*/ 23 w 244"/>
                <a:gd name="T87" fmla="*/ 96 h 336"/>
                <a:gd name="T88" fmla="*/ 44 w 244"/>
                <a:gd name="T89" fmla="*/ 77 h 336"/>
                <a:gd name="T90" fmla="*/ 49 w 244"/>
                <a:gd name="T91" fmla="*/ 50 h 336"/>
                <a:gd name="T92" fmla="*/ 77 w 244"/>
                <a:gd name="T93" fmla="*/ 45 h 336"/>
                <a:gd name="T94" fmla="*/ 95 w 244"/>
                <a:gd name="T95" fmla="*/ 26 h 336"/>
                <a:gd name="T96" fmla="*/ 103 w 244"/>
                <a:gd name="T97" fmla="*/ 28 h 336"/>
                <a:gd name="T98" fmla="*/ 140 w 244"/>
                <a:gd name="T99" fmla="*/ 27 h 336"/>
                <a:gd name="T100" fmla="*/ 154 w 244"/>
                <a:gd name="T101" fmla="*/ 30 h 336"/>
                <a:gd name="T102" fmla="*/ 185 w 244"/>
                <a:gd name="T103" fmla="*/ 48 h 336"/>
                <a:gd name="T104" fmla="*/ 195 w 244"/>
                <a:gd name="T105" fmla="*/ 59 h 336"/>
                <a:gd name="T106" fmla="*/ 213 w 244"/>
                <a:gd name="T107" fmla="*/ 90 h 336"/>
                <a:gd name="T108" fmla="*/ 217 w 244"/>
                <a:gd name="T109" fmla="*/ 104 h 336"/>
                <a:gd name="T110" fmla="*/ 217 w 244"/>
                <a:gd name="T111" fmla="*/ 140 h 336"/>
                <a:gd name="T112" fmla="*/ 213 w 244"/>
                <a:gd name="T113" fmla="*/ 154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44" h="336">
                  <a:moveTo>
                    <a:pt x="236" y="131"/>
                  </a:moveTo>
                  <a:cubicBezTo>
                    <a:pt x="235" y="128"/>
                    <a:pt x="233" y="124"/>
                    <a:pt x="233" y="122"/>
                  </a:cubicBezTo>
                  <a:cubicBezTo>
                    <a:pt x="233" y="120"/>
                    <a:pt x="235" y="116"/>
                    <a:pt x="236" y="113"/>
                  </a:cubicBezTo>
                  <a:cubicBezTo>
                    <a:pt x="239" y="107"/>
                    <a:pt x="244" y="99"/>
                    <a:pt x="241" y="90"/>
                  </a:cubicBezTo>
                  <a:cubicBezTo>
                    <a:pt x="239" y="81"/>
                    <a:pt x="231" y="76"/>
                    <a:pt x="225" y="72"/>
                  </a:cubicBezTo>
                  <a:cubicBezTo>
                    <a:pt x="222" y="70"/>
                    <a:pt x="219" y="68"/>
                    <a:pt x="218" y="67"/>
                  </a:cubicBezTo>
                  <a:cubicBezTo>
                    <a:pt x="217" y="65"/>
                    <a:pt x="217" y="61"/>
                    <a:pt x="217" y="57"/>
                  </a:cubicBezTo>
                  <a:cubicBezTo>
                    <a:pt x="216" y="50"/>
                    <a:pt x="216" y="41"/>
                    <a:pt x="209" y="35"/>
                  </a:cubicBezTo>
                  <a:cubicBezTo>
                    <a:pt x="203" y="28"/>
                    <a:pt x="194" y="28"/>
                    <a:pt x="186" y="27"/>
                  </a:cubicBezTo>
                  <a:cubicBezTo>
                    <a:pt x="183" y="27"/>
                    <a:pt x="179" y="27"/>
                    <a:pt x="177" y="26"/>
                  </a:cubicBezTo>
                  <a:cubicBezTo>
                    <a:pt x="176" y="25"/>
                    <a:pt x="173" y="21"/>
                    <a:pt x="172" y="19"/>
                  </a:cubicBezTo>
                  <a:cubicBezTo>
                    <a:pt x="168" y="13"/>
                    <a:pt x="163" y="5"/>
                    <a:pt x="154" y="2"/>
                  </a:cubicBezTo>
                  <a:cubicBezTo>
                    <a:pt x="145" y="0"/>
                    <a:pt x="137" y="4"/>
                    <a:pt x="130" y="8"/>
                  </a:cubicBezTo>
                  <a:cubicBezTo>
                    <a:pt x="128" y="9"/>
                    <a:pt x="123" y="11"/>
                    <a:pt x="122" y="11"/>
                  </a:cubicBezTo>
                  <a:cubicBezTo>
                    <a:pt x="120" y="11"/>
                    <a:pt x="116" y="9"/>
                    <a:pt x="113" y="8"/>
                  </a:cubicBezTo>
                  <a:cubicBezTo>
                    <a:pt x="106" y="4"/>
                    <a:pt x="98" y="0"/>
                    <a:pt x="90" y="2"/>
                  </a:cubicBezTo>
                  <a:cubicBezTo>
                    <a:pt x="81" y="5"/>
                    <a:pt x="76" y="13"/>
                    <a:pt x="72" y="19"/>
                  </a:cubicBezTo>
                  <a:cubicBezTo>
                    <a:pt x="70" y="21"/>
                    <a:pt x="68" y="25"/>
                    <a:pt x="66" y="26"/>
                  </a:cubicBezTo>
                  <a:cubicBezTo>
                    <a:pt x="65" y="27"/>
                    <a:pt x="60" y="27"/>
                    <a:pt x="57" y="27"/>
                  </a:cubicBezTo>
                  <a:cubicBezTo>
                    <a:pt x="50" y="28"/>
                    <a:pt x="41" y="28"/>
                    <a:pt x="34" y="35"/>
                  </a:cubicBezTo>
                  <a:cubicBezTo>
                    <a:pt x="28" y="41"/>
                    <a:pt x="27" y="50"/>
                    <a:pt x="27" y="57"/>
                  </a:cubicBezTo>
                  <a:cubicBezTo>
                    <a:pt x="27" y="61"/>
                    <a:pt x="26" y="65"/>
                    <a:pt x="26" y="67"/>
                  </a:cubicBezTo>
                  <a:cubicBezTo>
                    <a:pt x="25" y="68"/>
                    <a:pt x="21" y="70"/>
                    <a:pt x="18" y="72"/>
                  </a:cubicBezTo>
                  <a:cubicBezTo>
                    <a:pt x="12" y="76"/>
                    <a:pt x="5" y="81"/>
                    <a:pt x="2" y="90"/>
                  </a:cubicBezTo>
                  <a:cubicBezTo>
                    <a:pt x="0" y="99"/>
                    <a:pt x="4" y="107"/>
                    <a:pt x="7" y="113"/>
                  </a:cubicBezTo>
                  <a:cubicBezTo>
                    <a:pt x="9" y="116"/>
                    <a:pt x="11" y="120"/>
                    <a:pt x="11" y="122"/>
                  </a:cubicBezTo>
                  <a:cubicBezTo>
                    <a:pt x="11" y="124"/>
                    <a:pt x="9" y="128"/>
                    <a:pt x="7" y="131"/>
                  </a:cubicBezTo>
                  <a:cubicBezTo>
                    <a:pt x="4" y="137"/>
                    <a:pt x="0" y="145"/>
                    <a:pt x="2" y="154"/>
                  </a:cubicBezTo>
                  <a:cubicBezTo>
                    <a:pt x="5" y="163"/>
                    <a:pt x="12" y="168"/>
                    <a:pt x="18" y="172"/>
                  </a:cubicBezTo>
                  <a:cubicBezTo>
                    <a:pt x="21" y="174"/>
                    <a:pt x="25" y="176"/>
                    <a:pt x="26" y="177"/>
                  </a:cubicBezTo>
                  <a:cubicBezTo>
                    <a:pt x="26" y="179"/>
                    <a:pt x="27" y="183"/>
                    <a:pt x="27" y="187"/>
                  </a:cubicBezTo>
                  <a:cubicBezTo>
                    <a:pt x="27" y="194"/>
                    <a:pt x="28" y="203"/>
                    <a:pt x="34" y="209"/>
                  </a:cubicBezTo>
                  <a:cubicBezTo>
                    <a:pt x="41" y="216"/>
                    <a:pt x="50" y="216"/>
                    <a:pt x="57" y="217"/>
                  </a:cubicBezTo>
                  <a:cubicBezTo>
                    <a:pt x="57" y="217"/>
                    <a:pt x="57" y="217"/>
                    <a:pt x="58" y="217"/>
                  </a:cubicBezTo>
                  <a:cubicBezTo>
                    <a:pt x="58" y="325"/>
                    <a:pt x="58" y="325"/>
                    <a:pt x="58" y="325"/>
                  </a:cubicBezTo>
                  <a:cubicBezTo>
                    <a:pt x="58" y="329"/>
                    <a:pt x="60" y="332"/>
                    <a:pt x="63" y="334"/>
                  </a:cubicBezTo>
                  <a:cubicBezTo>
                    <a:pt x="66" y="336"/>
                    <a:pt x="71" y="336"/>
                    <a:pt x="74" y="334"/>
                  </a:cubicBezTo>
                  <a:cubicBezTo>
                    <a:pt x="122" y="305"/>
                    <a:pt x="122" y="305"/>
                    <a:pt x="122" y="305"/>
                  </a:cubicBezTo>
                  <a:cubicBezTo>
                    <a:pt x="170" y="334"/>
                    <a:pt x="170" y="334"/>
                    <a:pt x="170" y="334"/>
                  </a:cubicBezTo>
                  <a:cubicBezTo>
                    <a:pt x="171" y="335"/>
                    <a:pt x="173" y="335"/>
                    <a:pt x="175" y="335"/>
                  </a:cubicBezTo>
                  <a:cubicBezTo>
                    <a:pt x="177" y="335"/>
                    <a:pt x="179" y="335"/>
                    <a:pt x="180" y="334"/>
                  </a:cubicBezTo>
                  <a:cubicBezTo>
                    <a:pt x="184" y="332"/>
                    <a:pt x="186" y="329"/>
                    <a:pt x="186" y="325"/>
                  </a:cubicBezTo>
                  <a:cubicBezTo>
                    <a:pt x="186" y="217"/>
                    <a:pt x="186" y="217"/>
                    <a:pt x="186" y="217"/>
                  </a:cubicBezTo>
                  <a:cubicBezTo>
                    <a:pt x="186" y="217"/>
                    <a:pt x="186" y="217"/>
                    <a:pt x="186" y="217"/>
                  </a:cubicBezTo>
                  <a:cubicBezTo>
                    <a:pt x="194" y="216"/>
                    <a:pt x="203" y="216"/>
                    <a:pt x="209" y="209"/>
                  </a:cubicBezTo>
                  <a:cubicBezTo>
                    <a:pt x="216" y="203"/>
                    <a:pt x="216" y="194"/>
                    <a:pt x="217" y="187"/>
                  </a:cubicBezTo>
                  <a:cubicBezTo>
                    <a:pt x="217" y="183"/>
                    <a:pt x="217" y="179"/>
                    <a:pt x="218" y="177"/>
                  </a:cubicBezTo>
                  <a:cubicBezTo>
                    <a:pt x="219" y="176"/>
                    <a:pt x="222" y="174"/>
                    <a:pt x="225" y="172"/>
                  </a:cubicBezTo>
                  <a:cubicBezTo>
                    <a:pt x="231" y="168"/>
                    <a:pt x="239" y="163"/>
                    <a:pt x="241" y="154"/>
                  </a:cubicBezTo>
                  <a:cubicBezTo>
                    <a:pt x="244" y="145"/>
                    <a:pt x="239" y="137"/>
                    <a:pt x="236" y="131"/>
                  </a:cubicBezTo>
                  <a:close/>
                  <a:moveTo>
                    <a:pt x="127" y="284"/>
                  </a:moveTo>
                  <a:cubicBezTo>
                    <a:pt x="124" y="282"/>
                    <a:pt x="120" y="282"/>
                    <a:pt x="116" y="284"/>
                  </a:cubicBezTo>
                  <a:cubicBezTo>
                    <a:pt x="79" y="306"/>
                    <a:pt x="79" y="306"/>
                    <a:pt x="79" y="306"/>
                  </a:cubicBezTo>
                  <a:cubicBezTo>
                    <a:pt x="79" y="235"/>
                    <a:pt x="79" y="235"/>
                    <a:pt x="79" y="235"/>
                  </a:cubicBezTo>
                  <a:cubicBezTo>
                    <a:pt x="82" y="238"/>
                    <a:pt x="85" y="240"/>
                    <a:pt x="90" y="242"/>
                  </a:cubicBezTo>
                  <a:cubicBezTo>
                    <a:pt x="91" y="242"/>
                    <a:pt x="93" y="242"/>
                    <a:pt x="95" y="242"/>
                  </a:cubicBezTo>
                  <a:cubicBezTo>
                    <a:pt x="102" y="242"/>
                    <a:pt x="108" y="239"/>
                    <a:pt x="113" y="236"/>
                  </a:cubicBezTo>
                  <a:cubicBezTo>
                    <a:pt x="116" y="235"/>
                    <a:pt x="120" y="233"/>
                    <a:pt x="122" y="233"/>
                  </a:cubicBezTo>
                  <a:cubicBezTo>
                    <a:pt x="123" y="233"/>
                    <a:pt x="128" y="235"/>
                    <a:pt x="130" y="236"/>
                  </a:cubicBezTo>
                  <a:cubicBezTo>
                    <a:pt x="137" y="240"/>
                    <a:pt x="145" y="244"/>
                    <a:pt x="154" y="242"/>
                  </a:cubicBezTo>
                  <a:cubicBezTo>
                    <a:pt x="158" y="240"/>
                    <a:pt x="161" y="238"/>
                    <a:pt x="164" y="235"/>
                  </a:cubicBezTo>
                  <a:cubicBezTo>
                    <a:pt x="164" y="306"/>
                    <a:pt x="164" y="306"/>
                    <a:pt x="164" y="306"/>
                  </a:cubicBezTo>
                  <a:lnTo>
                    <a:pt x="127" y="284"/>
                  </a:lnTo>
                  <a:close/>
                  <a:moveTo>
                    <a:pt x="213" y="154"/>
                  </a:moveTo>
                  <a:cubicBezTo>
                    <a:pt x="208" y="157"/>
                    <a:pt x="203" y="161"/>
                    <a:pt x="199" y="167"/>
                  </a:cubicBezTo>
                  <a:cubicBezTo>
                    <a:pt x="196" y="173"/>
                    <a:pt x="196" y="179"/>
                    <a:pt x="195" y="185"/>
                  </a:cubicBezTo>
                  <a:cubicBezTo>
                    <a:pt x="195" y="188"/>
                    <a:pt x="195" y="193"/>
                    <a:pt x="194" y="194"/>
                  </a:cubicBezTo>
                  <a:cubicBezTo>
                    <a:pt x="193" y="195"/>
                    <a:pt x="188" y="195"/>
                    <a:pt x="185" y="195"/>
                  </a:cubicBezTo>
                  <a:cubicBezTo>
                    <a:pt x="179" y="195"/>
                    <a:pt x="172" y="195"/>
                    <a:pt x="166" y="199"/>
                  </a:cubicBezTo>
                  <a:cubicBezTo>
                    <a:pt x="161" y="202"/>
                    <a:pt x="157" y="207"/>
                    <a:pt x="154" y="212"/>
                  </a:cubicBezTo>
                  <a:cubicBezTo>
                    <a:pt x="152" y="215"/>
                    <a:pt x="149" y="218"/>
                    <a:pt x="148" y="218"/>
                  </a:cubicBezTo>
                  <a:cubicBezTo>
                    <a:pt x="148" y="218"/>
                    <a:pt x="148" y="218"/>
                    <a:pt x="148" y="218"/>
                  </a:cubicBezTo>
                  <a:cubicBezTo>
                    <a:pt x="147" y="218"/>
                    <a:pt x="143" y="217"/>
                    <a:pt x="140" y="216"/>
                  </a:cubicBezTo>
                  <a:cubicBezTo>
                    <a:pt x="135" y="213"/>
                    <a:pt x="129" y="212"/>
                    <a:pt x="122" y="212"/>
                  </a:cubicBezTo>
                  <a:cubicBezTo>
                    <a:pt x="115" y="212"/>
                    <a:pt x="109" y="215"/>
                    <a:pt x="103" y="217"/>
                  </a:cubicBezTo>
                  <a:cubicBezTo>
                    <a:pt x="101" y="219"/>
                    <a:pt x="96" y="221"/>
                    <a:pt x="95" y="221"/>
                  </a:cubicBezTo>
                  <a:cubicBezTo>
                    <a:pt x="94" y="220"/>
                    <a:pt x="91" y="216"/>
                    <a:pt x="90" y="214"/>
                  </a:cubicBezTo>
                  <a:cubicBezTo>
                    <a:pt x="86" y="209"/>
                    <a:pt x="83" y="203"/>
                    <a:pt x="77" y="200"/>
                  </a:cubicBezTo>
                  <a:cubicBezTo>
                    <a:pt x="71" y="196"/>
                    <a:pt x="64" y="196"/>
                    <a:pt x="58" y="196"/>
                  </a:cubicBezTo>
                  <a:cubicBezTo>
                    <a:pt x="55" y="195"/>
                    <a:pt x="50" y="195"/>
                    <a:pt x="49" y="195"/>
                  </a:cubicBezTo>
                  <a:cubicBezTo>
                    <a:pt x="49" y="193"/>
                    <a:pt x="48" y="188"/>
                    <a:pt x="48" y="185"/>
                  </a:cubicBezTo>
                  <a:cubicBezTo>
                    <a:pt x="48" y="179"/>
                    <a:pt x="47" y="173"/>
                    <a:pt x="44" y="167"/>
                  </a:cubicBezTo>
                  <a:cubicBezTo>
                    <a:pt x="41" y="161"/>
                    <a:pt x="35" y="157"/>
                    <a:pt x="30" y="154"/>
                  </a:cubicBezTo>
                  <a:cubicBezTo>
                    <a:pt x="28" y="152"/>
                    <a:pt x="23" y="150"/>
                    <a:pt x="23" y="149"/>
                  </a:cubicBezTo>
                  <a:cubicBezTo>
                    <a:pt x="23" y="147"/>
                    <a:pt x="25" y="143"/>
                    <a:pt x="26" y="140"/>
                  </a:cubicBezTo>
                  <a:cubicBezTo>
                    <a:pt x="29" y="135"/>
                    <a:pt x="32" y="129"/>
                    <a:pt x="32" y="122"/>
                  </a:cubicBezTo>
                  <a:cubicBezTo>
                    <a:pt x="32" y="115"/>
                    <a:pt x="29" y="109"/>
                    <a:pt x="26" y="104"/>
                  </a:cubicBezTo>
                  <a:cubicBezTo>
                    <a:pt x="25" y="101"/>
                    <a:pt x="23" y="97"/>
                    <a:pt x="23" y="96"/>
                  </a:cubicBezTo>
                  <a:cubicBezTo>
                    <a:pt x="23" y="94"/>
                    <a:pt x="28" y="92"/>
                    <a:pt x="30" y="90"/>
                  </a:cubicBezTo>
                  <a:cubicBezTo>
                    <a:pt x="35" y="87"/>
                    <a:pt x="41" y="83"/>
                    <a:pt x="44" y="77"/>
                  </a:cubicBezTo>
                  <a:cubicBezTo>
                    <a:pt x="47" y="71"/>
                    <a:pt x="48" y="65"/>
                    <a:pt x="48" y="59"/>
                  </a:cubicBezTo>
                  <a:cubicBezTo>
                    <a:pt x="48" y="56"/>
                    <a:pt x="49" y="51"/>
                    <a:pt x="49" y="50"/>
                  </a:cubicBezTo>
                  <a:cubicBezTo>
                    <a:pt x="50" y="49"/>
                    <a:pt x="55" y="49"/>
                    <a:pt x="58" y="49"/>
                  </a:cubicBezTo>
                  <a:cubicBezTo>
                    <a:pt x="64" y="49"/>
                    <a:pt x="71" y="49"/>
                    <a:pt x="77" y="45"/>
                  </a:cubicBezTo>
                  <a:cubicBezTo>
                    <a:pt x="83" y="42"/>
                    <a:pt x="86" y="37"/>
                    <a:pt x="90" y="32"/>
                  </a:cubicBezTo>
                  <a:cubicBezTo>
                    <a:pt x="91" y="29"/>
                    <a:pt x="94" y="26"/>
                    <a:pt x="95" y="26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6" y="26"/>
                    <a:pt x="101" y="27"/>
                    <a:pt x="103" y="28"/>
                  </a:cubicBezTo>
                  <a:cubicBezTo>
                    <a:pt x="109" y="31"/>
                    <a:pt x="115" y="32"/>
                    <a:pt x="122" y="32"/>
                  </a:cubicBezTo>
                  <a:cubicBezTo>
                    <a:pt x="129" y="32"/>
                    <a:pt x="135" y="29"/>
                    <a:pt x="140" y="27"/>
                  </a:cubicBezTo>
                  <a:cubicBezTo>
                    <a:pt x="143" y="25"/>
                    <a:pt x="147" y="23"/>
                    <a:pt x="148" y="23"/>
                  </a:cubicBezTo>
                  <a:cubicBezTo>
                    <a:pt x="149" y="24"/>
                    <a:pt x="152" y="28"/>
                    <a:pt x="154" y="30"/>
                  </a:cubicBezTo>
                  <a:cubicBezTo>
                    <a:pt x="157" y="35"/>
                    <a:pt x="161" y="41"/>
                    <a:pt x="166" y="44"/>
                  </a:cubicBezTo>
                  <a:cubicBezTo>
                    <a:pt x="172" y="48"/>
                    <a:pt x="179" y="48"/>
                    <a:pt x="185" y="48"/>
                  </a:cubicBezTo>
                  <a:cubicBezTo>
                    <a:pt x="188" y="49"/>
                    <a:pt x="193" y="49"/>
                    <a:pt x="194" y="49"/>
                  </a:cubicBezTo>
                  <a:cubicBezTo>
                    <a:pt x="195" y="51"/>
                    <a:pt x="195" y="56"/>
                    <a:pt x="195" y="59"/>
                  </a:cubicBezTo>
                  <a:cubicBezTo>
                    <a:pt x="196" y="65"/>
                    <a:pt x="196" y="71"/>
                    <a:pt x="199" y="77"/>
                  </a:cubicBezTo>
                  <a:cubicBezTo>
                    <a:pt x="203" y="83"/>
                    <a:pt x="208" y="87"/>
                    <a:pt x="213" y="90"/>
                  </a:cubicBezTo>
                  <a:cubicBezTo>
                    <a:pt x="216" y="92"/>
                    <a:pt x="220" y="94"/>
                    <a:pt x="221" y="95"/>
                  </a:cubicBezTo>
                  <a:cubicBezTo>
                    <a:pt x="221" y="97"/>
                    <a:pt x="218" y="101"/>
                    <a:pt x="217" y="104"/>
                  </a:cubicBezTo>
                  <a:cubicBezTo>
                    <a:pt x="214" y="109"/>
                    <a:pt x="211" y="115"/>
                    <a:pt x="211" y="122"/>
                  </a:cubicBezTo>
                  <a:cubicBezTo>
                    <a:pt x="211" y="129"/>
                    <a:pt x="214" y="135"/>
                    <a:pt x="217" y="140"/>
                  </a:cubicBezTo>
                  <a:cubicBezTo>
                    <a:pt x="218" y="143"/>
                    <a:pt x="221" y="147"/>
                    <a:pt x="221" y="148"/>
                  </a:cubicBezTo>
                  <a:cubicBezTo>
                    <a:pt x="220" y="150"/>
                    <a:pt x="216" y="152"/>
                    <a:pt x="213" y="154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00" name="Freeform 678"/>
            <p:cNvSpPr>
              <a:spLocks noEditPoints="1"/>
            </p:cNvSpPr>
            <p:nvPr/>
          </p:nvSpPr>
          <p:spPr bwMode="gray">
            <a:xfrm>
              <a:off x="7589647" y="2806573"/>
              <a:ext cx="57795" cy="57795"/>
            </a:xfrm>
            <a:custGeom>
              <a:avLst/>
              <a:gdLst>
                <a:gd name="T0" fmla="*/ 54 w 107"/>
                <a:gd name="T1" fmla="*/ 0 h 106"/>
                <a:gd name="T2" fmla="*/ 0 w 107"/>
                <a:gd name="T3" fmla="*/ 53 h 106"/>
                <a:gd name="T4" fmla="*/ 54 w 107"/>
                <a:gd name="T5" fmla="*/ 106 h 106"/>
                <a:gd name="T6" fmla="*/ 107 w 107"/>
                <a:gd name="T7" fmla="*/ 53 h 106"/>
                <a:gd name="T8" fmla="*/ 54 w 107"/>
                <a:gd name="T9" fmla="*/ 0 h 106"/>
                <a:gd name="T10" fmla="*/ 54 w 107"/>
                <a:gd name="T11" fmla="*/ 85 h 106"/>
                <a:gd name="T12" fmla="*/ 22 w 107"/>
                <a:gd name="T13" fmla="*/ 53 h 106"/>
                <a:gd name="T14" fmla="*/ 54 w 107"/>
                <a:gd name="T15" fmla="*/ 21 h 106"/>
                <a:gd name="T16" fmla="*/ 86 w 107"/>
                <a:gd name="T17" fmla="*/ 53 h 106"/>
                <a:gd name="T18" fmla="*/ 54 w 107"/>
                <a:gd name="T19" fmla="*/ 8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06">
                  <a:moveTo>
                    <a:pt x="54" y="0"/>
                  </a:moveTo>
                  <a:cubicBezTo>
                    <a:pt x="24" y="0"/>
                    <a:pt x="0" y="24"/>
                    <a:pt x="0" y="53"/>
                  </a:cubicBezTo>
                  <a:cubicBezTo>
                    <a:pt x="0" y="82"/>
                    <a:pt x="24" y="106"/>
                    <a:pt x="54" y="106"/>
                  </a:cubicBezTo>
                  <a:cubicBezTo>
                    <a:pt x="83" y="106"/>
                    <a:pt x="107" y="82"/>
                    <a:pt x="107" y="53"/>
                  </a:cubicBezTo>
                  <a:cubicBezTo>
                    <a:pt x="107" y="24"/>
                    <a:pt x="83" y="0"/>
                    <a:pt x="54" y="0"/>
                  </a:cubicBezTo>
                  <a:close/>
                  <a:moveTo>
                    <a:pt x="54" y="85"/>
                  </a:moveTo>
                  <a:cubicBezTo>
                    <a:pt x="36" y="85"/>
                    <a:pt x="22" y="71"/>
                    <a:pt x="22" y="53"/>
                  </a:cubicBezTo>
                  <a:cubicBezTo>
                    <a:pt x="22" y="35"/>
                    <a:pt x="36" y="21"/>
                    <a:pt x="54" y="21"/>
                  </a:cubicBezTo>
                  <a:cubicBezTo>
                    <a:pt x="71" y="21"/>
                    <a:pt x="86" y="35"/>
                    <a:pt x="86" y="53"/>
                  </a:cubicBezTo>
                  <a:cubicBezTo>
                    <a:pt x="86" y="71"/>
                    <a:pt x="71" y="85"/>
                    <a:pt x="54" y="85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30" name="Group 429"/>
          <p:cNvGrpSpPr/>
          <p:nvPr/>
        </p:nvGrpSpPr>
        <p:grpSpPr>
          <a:xfrm>
            <a:off x="8244764" y="2136289"/>
            <a:ext cx="275723" cy="275723"/>
            <a:chOff x="8263215" y="2919656"/>
            <a:chExt cx="275723" cy="275723"/>
          </a:xfrm>
        </p:grpSpPr>
        <p:sp>
          <p:nvSpPr>
            <p:cNvPr id="405" name="Freeform 145"/>
            <p:cNvSpPr>
              <a:spLocks noEditPoints="1"/>
            </p:cNvSpPr>
            <p:nvPr/>
          </p:nvSpPr>
          <p:spPr bwMode="gray">
            <a:xfrm>
              <a:off x="8263215" y="2919656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06" name="Freeform 146"/>
            <p:cNvSpPr>
              <a:spLocks noEditPoints="1"/>
            </p:cNvSpPr>
            <p:nvPr/>
          </p:nvSpPr>
          <p:spPr bwMode="gray">
            <a:xfrm>
              <a:off x="8326469" y="3005617"/>
              <a:ext cx="154891" cy="103802"/>
            </a:xfrm>
            <a:custGeom>
              <a:avLst/>
              <a:gdLst>
                <a:gd name="T0" fmla="*/ 53 w 288"/>
                <a:gd name="T1" fmla="*/ 0 h 192"/>
                <a:gd name="T2" fmla="*/ 43 w 288"/>
                <a:gd name="T3" fmla="*/ 42 h 192"/>
                <a:gd name="T4" fmla="*/ 0 w 288"/>
                <a:gd name="T5" fmla="*/ 53 h 192"/>
                <a:gd name="T6" fmla="*/ 11 w 288"/>
                <a:gd name="T7" fmla="*/ 192 h 192"/>
                <a:gd name="T8" fmla="*/ 245 w 288"/>
                <a:gd name="T9" fmla="*/ 181 h 192"/>
                <a:gd name="T10" fmla="*/ 277 w 288"/>
                <a:gd name="T11" fmla="*/ 149 h 192"/>
                <a:gd name="T12" fmla="*/ 288 w 288"/>
                <a:gd name="T13" fmla="*/ 10 h 192"/>
                <a:gd name="T14" fmla="*/ 224 w 288"/>
                <a:gd name="T15" fmla="*/ 170 h 192"/>
                <a:gd name="T16" fmla="*/ 21 w 288"/>
                <a:gd name="T17" fmla="*/ 64 h 192"/>
                <a:gd name="T18" fmla="*/ 224 w 288"/>
                <a:gd name="T19" fmla="*/ 170 h 192"/>
                <a:gd name="T20" fmla="*/ 245 w 288"/>
                <a:gd name="T21" fmla="*/ 128 h 192"/>
                <a:gd name="T22" fmla="*/ 235 w 288"/>
                <a:gd name="T23" fmla="*/ 42 h 192"/>
                <a:gd name="T24" fmla="*/ 64 w 288"/>
                <a:gd name="T25" fmla="*/ 21 h 192"/>
                <a:gd name="T26" fmla="*/ 267 w 288"/>
                <a:gd name="T27" fmla="*/ 128 h 192"/>
                <a:gd name="T28" fmla="*/ 101 w 288"/>
                <a:gd name="T29" fmla="*/ 100 h 192"/>
                <a:gd name="T30" fmla="*/ 123 w 288"/>
                <a:gd name="T31" fmla="*/ 82 h 192"/>
                <a:gd name="T32" fmla="*/ 130 w 288"/>
                <a:gd name="T33" fmla="*/ 74 h 192"/>
                <a:gd name="T34" fmla="*/ 151 w 288"/>
                <a:gd name="T35" fmla="*/ 87 h 192"/>
                <a:gd name="T36" fmla="*/ 130 w 288"/>
                <a:gd name="T37" fmla="*/ 95 h 192"/>
                <a:gd name="T38" fmla="*/ 123 w 288"/>
                <a:gd name="T39" fmla="*/ 95 h 192"/>
                <a:gd name="T40" fmla="*/ 118 w 288"/>
                <a:gd name="T41" fmla="*/ 104 h 192"/>
                <a:gd name="T42" fmla="*/ 130 w 288"/>
                <a:gd name="T43" fmla="*/ 110 h 192"/>
                <a:gd name="T44" fmla="*/ 151 w 288"/>
                <a:gd name="T45" fmla="*/ 122 h 192"/>
                <a:gd name="T46" fmla="*/ 147 w 288"/>
                <a:gd name="T47" fmla="*/ 143 h 192"/>
                <a:gd name="T48" fmla="*/ 130 w 288"/>
                <a:gd name="T49" fmla="*/ 160 h 192"/>
                <a:gd name="T50" fmla="*/ 123 w 288"/>
                <a:gd name="T51" fmla="*/ 149 h 192"/>
                <a:gd name="T52" fmla="*/ 101 w 288"/>
                <a:gd name="T53" fmla="*/ 132 h 192"/>
                <a:gd name="T54" fmla="*/ 123 w 288"/>
                <a:gd name="T55" fmla="*/ 137 h 192"/>
                <a:gd name="T56" fmla="*/ 130 w 288"/>
                <a:gd name="T57" fmla="*/ 137 h 192"/>
                <a:gd name="T58" fmla="*/ 135 w 288"/>
                <a:gd name="T59" fmla="*/ 127 h 192"/>
                <a:gd name="T60" fmla="*/ 123 w 288"/>
                <a:gd name="T61" fmla="*/ 122 h 192"/>
                <a:gd name="T62" fmla="*/ 105 w 288"/>
                <a:gd name="T63" fmla="*/ 11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8" h="192">
                  <a:moveTo>
                    <a:pt x="277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47" y="0"/>
                    <a:pt x="43" y="4"/>
                    <a:pt x="43" y="10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5" y="42"/>
                    <a:pt x="0" y="47"/>
                    <a:pt x="0" y="53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0" y="187"/>
                    <a:pt x="5" y="192"/>
                    <a:pt x="11" y="192"/>
                  </a:cubicBezTo>
                  <a:cubicBezTo>
                    <a:pt x="235" y="192"/>
                    <a:pt x="235" y="192"/>
                    <a:pt x="235" y="192"/>
                  </a:cubicBezTo>
                  <a:cubicBezTo>
                    <a:pt x="241" y="192"/>
                    <a:pt x="245" y="187"/>
                    <a:pt x="245" y="181"/>
                  </a:cubicBezTo>
                  <a:cubicBezTo>
                    <a:pt x="245" y="149"/>
                    <a:pt x="245" y="149"/>
                    <a:pt x="245" y="149"/>
                  </a:cubicBezTo>
                  <a:cubicBezTo>
                    <a:pt x="277" y="149"/>
                    <a:pt x="277" y="149"/>
                    <a:pt x="277" y="149"/>
                  </a:cubicBezTo>
                  <a:cubicBezTo>
                    <a:pt x="283" y="149"/>
                    <a:pt x="288" y="144"/>
                    <a:pt x="288" y="138"/>
                  </a:cubicBezTo>
                  <a:cubicBezTo>
                    <a:pt x="288" y="10"/>
                    <a:pt x="288" y="10"/>
                    <a:pt x="288" y="10"/>
                  </a:cubicBezTo>
                  <a:cubicBezTo>
                    <a:pt x="288" y="4"/>
                    <a:pt x="283" y="0"/>
                    <a:pt x="277" y="0"/>
                  </a:cubicBezTo>
                  <a:close/>
                  <a:moveTo>
                    <a:pt x="224" y="170"/>
                  </a:moveTo>
                  <a:cubicBezTo>
                    <a:pt x="21" y="170"/>
                    <a:pt x="21" y="170"/>
                    <a:pt x="21" y="170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24" y="64"/>
                    <a:pt x="224" y="64"/>
                    <a:pt x="224" y="64"/>
                  </a:cubicBezTo>
                  <a:lnTo>
                    <a:pt x="224" y="170"/>
                  </a:lnTo>
                  <a:close/>
                  <a:moveTo>
                    <a:pt x="267" y="128"/>
                  </a:moveTo>
                  <a:cubicBezTo>
                    <a:pt x="245" y="128"/>
                    <a:pt x="245" y="128"/>
                    <a:pt x="245" y="128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47"/>
                    <a:pt x="241" y="42"/>
                    <a:pt x="235" y="42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267" y="21"/>
                    <a:pt x="267" y="21"/>
                    <a:pt x="267" y="21"/>
                  </a:cubicBezTo>
                  <a:lnTo>
                    <a:pt x="267" y="128"/>
                  </a:lnTo>
                  <a:close/>
                  <a:moveTo>
                    <a:pt x="105" y="112"/>
                  </a:moveTo>
                  <a:cubicBezTo>
                    <a:pt x="103" y="109"/>
                    <a:pt x="101" y="105"/>
                    <a:pt x="101" y="100"/>
                  </a:cubicBezTo>
                  <a:cubicBezTo>
                    <a:pt x="101" y="95"/>
                    <a:pt x="103" y="91"/>
                    <a:pt x="107" y="88"/>
                  </a:cubicBezTo>
                  <a:cubicBezTo>
                    <a:pt x="111" y="85"/>
                    <a:pt x="116" y="83"/>
                    <a:pt x="123" y="82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30" y="74"/>
                    <a:pt x="130" y="74"/>
                    <a:pt x="130" y="74"/>
                  </a:cubicBezTo>
                  <a:cubicBezTo>
                    <a:pt x="130" y="82"/>
                    <a:pt x="130" y="82"/>
                    <a:pt x="130" y="82"/>
                  </a:cubicBezTo>
                  <a:cubicBezTo>
                    <a:pt x="138" y="82"/>
                    <a:pt x="145" y="84"/>
                    <a:pt x="151" y="87"/>
                  </a:cubicBezTo>
                  <a:cubicBezTo>
                    <a:pt x="147" y="99"/>
                    <a:pt x="147" y="99"/>
                    <a:pt x="147" y="99"/>
                  </a:cubicBezTo>
                  <a:cubicBezTo>
                    <a:pt x="141" y="96"/>
                    <a:pt x="136" y="95"/>
                    <a:pt x="130" y="95"/>
                  </a:cubicBezTo>
                  <a:cubicBezTo>
                    <a:pt x="130" y="95"/>
                    <a:pt x="129" y="94"/>
                    <a:pt x="127" y="94"/>
                  </a:cubicBezTo>
                  <a:cubicBezTo>
                    <a:pt x="125" y="94"/>
                    <a:pt x="123" y="95"/>
                    <a:pt x="123" y="95"/>
                  </a:cubicBezTo>
                  <a:cubicBezTo>
                    <a:pt x="119" y="95"/>
                    <a:pt x="117" y="97"/>
                    <a:pt x="117" y="100"/>
                  </a:cubicBezTo>
                  <a:cubicBezTo>
                    <a:pt x="117" y="102"/>
                    <a:pt x="117" y="103"/>
                    <a:pt x="118" y="104"/>
                  </a:cubicBezTo>
                  <a:cubicBezTo>
                    <a:pt x="119" y="105"/>
                    <a:pt x="121" y="106"/>
                    <a:pt x="123" y="107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7" y="112"/>
                    <a:pt x="142" y="114"/>
                    <a:pt x="144" y="116"/>
                  </a:cubicBezTo>
                  <a:cubicBezTo>
                    <a:pt x="147" y="118"/>
                    <a:pt x="149" y="120"/>
                    <a:pt x="151" y="122"/>
                  </a:cubicBezTo>
                  <a:cubicBezTo>
                    <a:pt x="152" y="125"/>
                    <a:pt x="152" y="127"/>
                    <a:pt x="152" y="130"/>
                  </a:cubicBezTo>
                  <a:cubicBezTo>
                    <a:pt x="152" y="136"/>
                    <a:pt x="151" y="140"/>
                    <a:pt x="147" y="143"/>
                  </a:cubicBezTo>
                  <a:cubicBezTo>
                    <a:pt x="143" y="147"/>
                    <a:pt x="137" y="149"/>
                    <a:pt x="130" y="149"/>
                  </a:cubicBezTo>
                  <a:cubicBezTo>
                    <a:pt x="130" y="160"/>
                    <a:pt x="130" y="160"/>
                    <a:pt x="130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15" y="149"/>
                    <a:pt x="108" y="148"/>
                    <a:pt x="101" y="145"/>
                  </a:cubicBezTo>
                  <a:cubicBezTo>
                    <a:pt x="101" y="132"/>
                    <a:pt x="101" y="132"/>
                    <a:pt x="101" y="132"/>
                  </a:cubicBezTo>
                  <a:cubicBezTo>
                    <a:pt x="104" y="133"/>
                    <a:pt x="108" y="134"/>
                    <a:pt x="112" y="135"/>
                  </a:cubicBezTo>
                  <a:cubicBezTo>
                    <a:pt x="116" y="137"/>
                    <a:pt x="120" y="137"/>
                    <a:pt x="123" y="137"/>
                  </a:cubicBezTo>
                  <a:cubicBezTo>
                    <a:pt x="123" y="137"/>
                    <a:pt x="125" y="137"/>
                    <a:pt x="127" y="137"/>
                  </a:cubicBezTo>
                  <a:cubicBezTo>
                    <a:pt x="129" y="137"/>
                    <a:pt x="130" y="137"/>
                    <a:pt x="130" y="137"/>
                  </a:cubicBezTo>
                  <a:cubicBezTo>
                    <a:pt x="135" y="136"/>
                    <a:pt x="137" y="134"/>
                    <a:pt x="137" y="131"/>
                  </a:cubicBezTo>
                  <a:cubicBezTo>
                    <a:pt x="137" y="130"/>
                    <a:pt x="137" y="128"/>
                    <a:pt x="135" y="127"/>
                  </a:cubicBezTo>
                  <a:cubicBezTo>
                    <a:pt x="134" y="126"/>
                    <a:pt x="133" y="125"/>
                    <a:pt x="130" y="124"/>
                  </a:cubicBezTo>
                  <a:cubicBezTo>
                    <a:pt x="123" y="122"/>
                    <a:pt x="123" y="122"/>
                    <a:pt x="123" y="122"/>
                  </a:cubicBezTo>
                  <a:cubicBezTo>
                    <a:pt x="120" y="120"/>
                    <a:pt x="120" y="120"/>
                    <a:pt x="120" y="120"/>
                  </a:cubicBezTo>
                  <a:cubicBezTo>
                    <a:pt x="113" y="118"/>
                    <a:pt x="108" y="115"/>
                    <a:pt x="105" y="112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31" name="Group 430"/>
          <p:cNvGrpSpPr/>
          <p:nvPr/>
        </p:nvGrpSpPr>
        <p:grpSpPr>
          <a:xfrm>
            <a:off x="8624888" y="2136289"/>
            <a:ext cx="275723" cy="275723"/>
            <a:chOff x="8621023" y="2912006"/>
            <a:chExt cx="275723" cy="275723"/>
          </a:xfrm>
        </p:grpSpPr>
        <p:sp>
          <p:nvSpPr>
            <p:cNvPr id="408" name="Freeform 381"/>
            <p:cNvSpPr>
              <a:spLocks noEditPoints="1"/>
            </p:cNvSpPr>
            <p:nvPr/>
          </p:nvSpPr>
          <p:spPr bwMode="gray">
            <a:xfrm>
              <a:off x="8718337" y="2963907"/>
              <a:ext cx="80284" cy="177598"/>
            </a:xfrm>
            <a:custGeom>
              <a:avLst/>
              <a:gdLst>
                <a:gd name="T0" fmla="*/ 149 w 149"/>
                <a:gd name="T1" fmla="*/ 224 h 330"/>
                <a:gd name="T2" fmla="*/ 85 w 149"/>
                <a:gd name="T3" fmla="*/ 150 h 330"/>
                <a:gd name="T4" fmla="*/ 85 w 149"/>
                <a:gd name="T5" fmla="*/ 44 h 330"/>
                <a:gd name="T6" fmla="*/ 121 w 149"/>
                <a:gd name="T7" fmla="*/ 69 h 330"/>
                <a:gd name="T8" fmla="*/ 135 w 149"/>
                <a:gd name="T9" fmla="*/ 73 h 330"/>
                <a:gd name="T10" fmla="*/ 139 w 149"/>
                <a:gd name="T11" fmla="*/ 58 h 330"/>
                <a:gd name="T12" fmla="*/ 85 w 149"/>
                <a:gd name="T13" fmla="*/ 22 h 330"/>
                <a:gd name="T14" fmla="*/ 85 w 149"/>
                <a:gd name="T15" fmla="*/ 10 h 330"/>
                <a:gd name="T16" fmla="*/ 75 w 149"/>
                <a:gd name="T17" fmla="*/ 0 h 330"/>
                <a:gd name="T18" fmla="*/ 64 w 149"/>
                <a:gd name="T19" fmla="*/ 10 h 330"/>
                <a:gd name="T20" fmla="*/ 64 w 149"/>
                <a:gd name="T21" fmla="*/ 22 h 330"/>
                <a:gd name="T22" fmla="*/ 0 w 149"/>
                <a:gd name="T23" fmla="*/ 96 h 330"/>
                <a:gd name="T24" fmla="*/ 64 w 149"/>
                <a:gd name="T25" fmla="*/ 169 h 330"/>
                <a:gd name="T26" fmla="*/ 64 w 149"/>
                <a:gd name="T27" fmla="*/ 276 h 330"/>
                <a:gd name="T28" fmla="*/ 24 w 149"/>
                <a:gd name="T29" fmla="*/ 241 h 330"/>
                <a:gd name="T30" fmla="*/ 11 w 149"/>
                <a:gd name="T31" fmla="*/ 235 h 330"/>
                <a:gd name="T32" fmla="*/ 4 w 149"/>
                <a:gd name="T33" fmla="*/ 249 h 330"/>
                <a:gd name="T34" fmla="*/ 64 w 149"/>
                <a:gd name="T35" fmla="*/ 297 h 330"/>
                <a:gd name="T36" fmla="*/ 64 w 149"/>
                <a:gd name="T37" fmla="*/ 320 h 330"/>
                <a:gd name="T38" fmla="*/ 75 w 149"/>
                <a:gd name="T39" fmla="*/ 330 h 330"/>
                <a:gd name="T40" fmla="*/ 85 w 149"/>
                <a:gd name="T41" fmla="*/ 320 h 330"/>
                <a:gd name="T42" fmla="*/ 85 w 149"/>
                <a:gd name="T43" fmla="*/ 297 h 330"/>
                <a:gd name="T44" fmla="*/ 149 w 149"/>
                <a:gd name="T45" fmla="*/ 224 h 330"/>
                <a:gd name="T46" fmla="*/ 21 w 149"/>
                <a:gd name="T47" fmla="*/ 96 h 330"/>
                <a:gd name="T48" fmla="*/ 64 w 149"/>
                <a:gd name="T49" fmla="*/ 43 h 330"/>
                <a:gd name="T50" fmla="*/ 64 w 149"/>
                <a:gd name="T51" fmla="*/ 148 h 330"/>
                <a:gd name="T52" fmla="*/ 21 w 149"/>
                <a:gd name="T53" fmla="*/ 96 h 330"/>
                <a:gd name="T54" fmla="*/ 85 w 149"/>
                <a:gd name="T55" fmla="*/ 276 h 330"/>
                <a:gd name="T56" fmla="*/ 85 w 149"/>
                <a:gd name="T57" fmla="*/ 171 h 330"/>
                <a:gd name="T58" fmla="*/ 128 w 149"/>
                <a:gd name="T59" fmla="*/ 224 h 330"/>
                <a:gd name="T60" fmla="*/ 85 w 149"/>
                <a:gd name="T61" fmla="*/ 276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9" h="330">
                  <a:moveTo>
                    <a:pt x="149" y="224"/>
                  </a:moveTo>
                  <a:cubicBezTo>
                    <a:pt x="149" y="186"/>
                    <a:pt x="121" y="155"/>
                    <a:pt x="85" y="150"/>
                  </a:cubicBezTo>
                  <a:cubicBezTo>
                    <a:pt x="85" y="44"/>
                    <a:pt x="85" y="44"/>
                    <a:pt x="85" y="44"/>
                  </a:cubicBezTo>
                  <a:cubicBezTo>
                    <a:pt x="100" y="47"/>
                    <a:pt x="113" y="56"/>
                    <a:pt x="121" y="69"/>
                  </a:cubicBezTo>
                  <a:cubicBezTo>
                    <a:pt x="124" y="74"/>
                    <a:pt x="130" y="76"/>
                    <a:pt x="135" y="73"/>
                  </a:cubicBezTo>
                  <a:cubicBezTo>
                    <a:pt x="141" y="70"/>
                    <a:pt x="142" y="63"/>
                    <a:pt x="139" y="58"/>
                  </a:cubicBezTo>
                  <a:cubicBezTo>
                    <a:pt x="128" y="38"/>
                    <a:pt x="108" y="25"/>
                    <a:pt x="85" y="22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5" y="4"/>
                    <a:pt x="81" y="0"/>
                    <a:pt x="75" y="0"/>
                  </a:cubicBezTo>
                  <a:cubicBezTo>
                    <a:pt x="69" y="0"/>
                    <a:pt x="64" y="4"/>
                    <a:pt x="64" y="10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28" y="27"/>
                    <a:pt x="0" y="58"/>
                    <a:pt x="0" y="96"/>
                  </a:cubicBezTo>
                  <a:cubicBezTo>
                    <a:pt x="0" y="133"/>
                    <a:pt x="28" y="164"/>
                    <a:pt x="64" y="169"/>
                  </a:cubicBezTo>
                  <a:cubicBezTo>
                    <a:pt x="64" y="276"/>
                    <a:pt x="64" y="276"/>
                    <a:pt x="64" y="276"/>
                  </a:cubicBezTo>
                  <a:cubicBezTo>
                    <a:pt x="46" y="272"/>
                    <a:pt x="31" y="259"/>
                    <a:pt x="24" y="241"/>
                  </a:cubicBezTo>
                  <a:cubicBezTo>
                    <a:pt x="22" y="236"/>
                    <a:pt x="16" y="233"/>
                    <a:pt x="11" y="235"/>
                  </a:cubicBezTo>
                  <a:cubicBezTo>
                    <a:pt x="5" y="237"/>
                    <a:pt x="2" y="243"/>
                    <a:pt x="4" y="249"/>
                  </a:cubicBezTo>
                  <a:cubicBezTo>
                    <a:pt x="14" y="275"/>
                    <a:pt x="37" y="294"/>
                    <a:pt x="64" y="297"/>
                  </a:cubicBezTo>
                  <a:cubicBezTo>
                    <a:pt x="64" y="320"/>
                    <a:pt x="64" y="320"/>
                    <a:pt x="64" y="320"/>
                  </a:cubicBezTo>
                  <a:cubicBezTo>
                    <a:pt x="64" y="326"/>
                    <a:pt x="69" y="330"/>
                    <a:pt x="75" y="330"/>
                  </a:cubicBezTo>
                  <a:cubicBezTo>
                    <a:pt x="81" y="330"/>
                    <a:pt x="85" y="326"/>
                    <a:pt x="85" y="320"/>
                  </a:cubicBezTo>
                  <a:cubicBezTo>
                    <a:pt x="85" y="297"/>
                    <a:pt x="85" y="297"/>
                    <a:pt x="85" y="297"/>
                  </a:cubicBezTo>
                  <a:cubicBezTo>
                    <a:pt x="121" y="292"/>
                    <a:pt x="149" y="261"/>
                    <a:pt x="149" y="224"/>
                  </a:cubicBezTo>
                  <a:close/>
                  <a:moveTo>
                    <a:pt x="21" y="96"/>
                  </a:moveTo>
                  <a:cubicBezTo>
                    <a:pt x="21" y="70"/>
                    <a:pt x="40" y="48"/>
                    <a:pt x="64" y="43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40" y="143"/>
                    <a:pt x="21" y="121"/>
                    <a:pt x="21" y="96"/>
                  </a:cubicBezTo>
                  <a:close/>
                  <a:moveTo>
                    <a:pt x="85" y="276"/>
                  </a:moveTo>
                  <a:cubicBezTo>
                    <a:pt x="85" y="171"/>
                    <a:pt x="85" y="171"/>
                    <a:pt x="85" y="171"/>
                  </a:cubicBezTo>
                  <a:cubicBezTo>
                    <a:pt x="110" y="176"/>
                    <a:pt x="128" y="198"/>
                    <a:pt x="128" y="224"/>
                  </a:cubicBezTo>
                  <a:cubicBezTo>
                    <a:pt x="128" y="249"/>
                    <a:pt x="110" y="271"/>
                    <a:pt x="85" y="276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09" name="Freeform 382"/>
            <p:cNvSpPr>
              <a:spLocks noEditPoints="1"/>
            </p:cNvSpPr>
            <p:nvPr/>
          </p:nvSpPr>
          <p:spPr bwMode="gray">
            <a:xfrm>
              <a:off x="8621023" y="2912006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37" name="Group 436"/>
          <p:cNvGrpSpPr/>
          <p:nvPr/>
        </p:nvGrpSpPr>
        <p:grpSpPr>
          <a:xfrm>
            <a:off x="250825" y="2639686"/>
            <a:ext cx="276766" cy="276766"/>
            <a:chOff x="250825" y="2891024"/>
            <a:chExt cx="276766" cy="276766"/>
          </a:xfrm>
        </p:grpSpPr>
        <p:sp>
          <p:nvSpPr>
            <p:cNvPr id="433" name="Freeform 796"/>
            <p:cNvSpPr>
              <a:spLocks noEditPoints="1"/>
            </p:cNvSpPr>
            <p:nvPr/>
          </p:nvSpPr>
          <p:spPr bwMode="gray">
            <a:xfrm>
              <a:off x="250825" y="2891024"/>
              <a:ext cx="276766" cy="276766"/>
            </a:xfrm>
            <a:custGeom>
              <a:avLst/>
              <a:gdLst>
                <a:gd name="T0" fmla="*/ 256 w 512"/>
                <a:gd name="T1" fmla="*/ 21 h 512"/>
                <a:gd name="T2" fmla="*/ 491 w 512"/>
                <a:gd name="T3" fmla="*/ 256 h 512"/>
                <a:gd name="T4" fmla="*/ 256 w 512"/>
                <a:gd name="T5" fmla="*/ 491 h 512"/>
                <a:gd name="T6" fmla="*/ 22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6" y="21"/>
                    <a:pt x="491" y="127"/>
                    <a:pt x="491" y="256"/>
                  </a:cubicBezTo>
                  <a:cubicBezTo>
                    <a:pt x="491" y="385"/>
                    <a:pt x="386" y="491"/>
                    <a:pt x="256" y="491"/>
                  </a:cubicBezTo>
                  <a:cubicBezTo>
                    <a:pt x="127" y="491"/>
                    <a:pt x="22" y="385"/>
                    <a:pt x="22" y="256"/>
                  </a:cubicBezTo>
                  <a:cubicBezTo>
                    <a:pt x="22" y="127"/>
                    <a:pt x="127" y="21"/>
                    <a:pt x="256" y="21"/>
                  </a:cubicBezTo>
                  <a:moveTo>
                    <a:pt x="256" y="0"/>
                  </a:moveTo>
                  <a:cubicBezTo>
                    <a:pt x="115" y="0"/>
                    <a:pt x="0" y="115"/>
                    <a:pt x="0" y="256"/>
                  </a:cubicBezTo>
                  <a:cubicBezTo>
                    <a:pt x="0" y="397"/>
                    <a:pt x="115" y="512"/>
                    <a:pt x="256" y="512"/>
                  </a:cubicBezTo>
                  <a:cubicBezTo>
                    <a:pt x="398" y="512"/>
                    <a:pt x="512" y="397"/>
                    <a:pt x="512" y="256"/>
                  </a:cubicBezTo>
                  <a:cubicBezTo>
                    <a:pt x="512" y="115"/>
                    <a:pt x="398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34" name="Freeform 797"/>
            <p:cNvSpPr>
              <a:spLocks noEditPoints="1"/>
            </p:cNvSpPr>
            <p:nvPr/>
          </p:nvSpPr>
          <p:spPr bwMode="gray">
            <a:xfrm>
              <a:off x="302922" y="2965914"/>
              <a:ext cx="172572" cy="138383"/>
            </a:xfrm>
            <a:custGeom>
              <a:avLst/>
              <a:gdLst>
                <a:gd name="T0" fmla="*/ 310 w 320"/>
                <a:gd name="T1" fmla="*/ 0 h 256"/>
                <a:gd name="T2" fmla="*/ 11 w 320"/>
                <a:gd name="T3" fmla="*/ 0 h 256"/>
                <a:gd name="T4" fmla="*/ 0 w 320"/>
                <a:gd name="T5" fmla="*/ 10 h 256"/>
                <a:gd name="T6" fmla="*/ 0 w 320"/>
                <a:gd name="T7" fmla="*/ 224 h 256"/>
                <a:gd name="T8" fmla="*/ 11 w 320"/>
                <a:gd name="T9" fmla="*/ 235 h 256"/>
                <a:gd name="T10" fmla="*/ 54 w 320"/>
                <a:gd name="T11" fmla="*/ 235 h 256"/>
                <a:gd name="T12" fmla="*/ 43 w 320"/>
                <a:gd name="T13" fmla="*/ 246 h 256"/>
                <a:gd name="T14" fmla="*/ 54 w 320"/>
                <a:gd name="T15" fmla="*/ 256 h 256"/>
                <a:gd name="T16" fmla="*/ 96 w 320"/>
                <a:gd name="T17" fmla="*/ 256 h 256"/>
                <a:gd name="T18" fmla="*/ 107 w 320"/>
                <a:gd name="T19" fmla="*/ 246 h 256"/>
                <a:gd name="T20" fmla="*/ 96 w 320"/>
                <a:gd name="T21" fmla="*/ 235 h 256"/>
                <a:gd name="T22" fmla="*/ 224 w 320"/>
                <a:gd name="T23" fmla="*/ 235 h 256"/>
                <a:gd name="T24" fmla="*/ 214 w 320"/>
                <a:gd name="T25" fmla="*/ 246 h 256"/>
                <a:gd name="T26" fmla="*/ 224 w 320"/>
                <a:gd name="T27" fmla="*/ 256 h 256"/>
                <a:gd name="T28" fmla="*/ 267 w 320"/>
                <a:gd name="T29" fmla="*/ 256 h 256"/>
                <a:gd name="T30" fmla="*/ 278 w 320"/>
                <a:gd name="T31" fmla="*/ 246 h 256"/>
                <a:gd name="T32" fmla="*/ 267 w 320"/>
                <a:gd name="T33" fmla="*/ 235 h 256"/>
                <a:gd name="T34" fmla="*/ 310 w 320"/>
                <a:gd name="T35" fmla="*/ 235 h 256"/>
                <a:gd name="T36" fmla="*/ 320 w 320"/>
                <a:gd name="T37" fmla="*/ 224 h 256"/>
                <a:gd name="T38" fmla="*/ 320 w 320"/>
                <a:gd name="T39" fmla="*/ 10 h 256"/>
                <a:gd name="T40" fmla="*/ 310 w 320"/>
                <a:gd name="T41" fmla="*/ 0 h 256"/>
                <a:gd name="T42" fmla="*/ 22 w 320"/>
                <a:gd name="T43" fmla="*/ 214 h 256"/>
                <a:gd name="T44" fmla="*/ 22 w 320"/>
                <a:gd name="T45" fmla="*/ 22 h 256"/>
                <a:gd name="T46" fmla="*/ 54 w 320"/>
                <a:gd name="T47" fmla="*/ 22 h 256"/>
                <a:gd name="T48" fmla="*/ 54 w 320"/>
                <a:gd name="T49" fmla="*/ 42 h 256"/>
                <a:gd name="T50" fmla="*/ 43 w 320"/>
                <a:gd name="T51" fmla="*/ 53 h 256"/>
                <a:gd name="T52" fmla="*/ 54 w 320"/>
                <a:gd name="T53" fmla="*/ 64 h 256"/>
                <a:gd name="T54" fmla="*/ 54 w 320"/>
                <a:gd name="T55" fmla="*/ 170 h 256"/>
                <a:gd name="T56" fmla="*/ 43 w 320"/>
                <a:gd name="T57" fmla="*/ 181 h 256"/>
                <a:gd name="T58" fmla="*/ 54 w 320"/>
                <a:gd name="T59" fmla="*/ 192 h 256"/>
                <a:gd name="T60" fmla="*/ 54 w 320"/>
                <a:gd name="T61" fmla="*/ 214 h 256"/>
                <a:gd name="T62" fmla="*/ 22 w 320"/>
                <a:gd name="T63" fmla="*/ 214 h 256"/>
                <a:gd name="T64" fmla="*/ 299 w 320"/>
                <a:gd name="T65" fmla="*/ 214 h 256"/>
                <a:gd name="T66" fmla="*/ 75 w 320"/>
                <a:gd name="T67" fmla="*/ 214 h 256"/>
                <a:gd name="T68" fmla="*/ 75 w 320"/>
                <a:gd name="T69" fmla="*/ 192 h 256"/>
                <a:gd name="T70" fmla="*/ 86 w 320"/>
                <a:gd name="T71" fmla="*/ 181 h 256"/>
                <a:gd name="T72" fmla="*/ 75 w 320"/>
                <a:gd name="T73" fmla="*/ 170 h 256"/>
                <a:gd name="T74" fmla="*/ 75 w 320"/>
                <a:gd name="T75" fmla="*/ 64 h 256"/>
                <a:gd name="T76" fmla="*/ 86 w 320"/>
                <a:gd name="T77" fmla="*/ 53 h 256"/>
                <a:gd name="T78" fmla="*/ 75 w 320"/>
                <a:gd name="T79" fmla="*/ 42 h 256"/>
                <a:gd name="T80" fmla="*/ 75 w 320"/>
                <a:gd name="T81" fmla="*/ 22 h 256"/>
                <a:gd name="T82" fmla="*/ 299 w 320"/>
                <a:gd name="T83" fmla="*/ 22 h 256"/>
                <a:gd name="T84" fmla="*/ 299 w 320"/>
                <a:gd name="T85" fmla="*/ 21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20" h="256">
                  <a:moveTo>
                    <a:pt x="310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30"/>
                    <a:pt x="5" y="235"/>
                    <a:pt x="11" y="235"/>
                  </a:cubicBezTo>
                  <a:cubicBezTo>
                    <a:pt x="54" y="235"/>
                    <a:pt x="54" y="235"/>
                    <a:pt x="54" y="235"/>
                  </a:cubicBezTo>
                  <a:cubicBezTo>
                    <a:pt x="48" y="235"/>
                    <a:pt x="43" y="240"/>
                    <a:pt x="43" y="246"/>
                  </a:cubicBezTo>
                  <a:cubicBezTo>
                    <a:pt x="43" y="252"/>
                    <a:pt x="48" y="256"/>
                    <a:pt x="54" y="256"/>
                  </a:cubicBezTo>
                  <a:cubicBezTo>
                    <a:pt x="96" y="256"/>
                    <a:pt x="96" y="256"/>
                    <a:pt x="96" y="256"/>
                  </a:cubicBezTo>
                  <a:cubicBezTo>
                    <a:pt x="102" y="256"/>
                    <a:pt x="107" y="252"/>
                    <a:pt x="107" y="246"/>
                  </a:cubicBezTo>
                  <a:cubicBezTo>
                    <a:pt x="107" y="240"/>
                    <a:pt x="102" y="235"/>
                    <a:pt x="96" y="235"/>
                  </a:cubicBezTo>
                  <a:cubicBezTo>
                    <a:pt x="224" y="235"/>
                    <a:pt x="224" y="235"/>
                    <a:pt x="224" y="235"/>
                  </a:cubicBezTo>
                  <a:cubicBezTo>
                    <a:pt x="218" y="235"/>
                    <a:pt x="214" y="240"/>
                    <a:pt x="214" y="246"/>
                  </a:cubicBezTo>
                  <a:cubicBezTo>
                    <a:pt x="214" y="252"/>
                    <a:pt x="218" y="256"/>
                    <a:pt x="224" y="256"/>
                  </a:cubicBezTo>
                  <a:cubicBezTo>
                    <a:pt x="267" y="256"/>
                    <a:pt x="267" y="256"/>
                    <a:pt x="267" y="256"/>
                  </a:cubicBezTo>
                  <a:cubicBezTo>
                    <a:pt x="273" y="256"/>
                    <a:pt x="278" y="252"/>
                    <a:pt x="278" y="246"/>
                  </a:cubicBezTo>
                  <a:cubicBezTo>
                    <a:pt x="278" y="240"/>
                    <a:pt x="273" y="235"/>
                    <a:pt x="267" y="235"/>
                  </a:cubicBezTo>
                  <a:cubicBezTo>
                    <a:pt x="310" y="235"/>
                    <a:pt x="310" y="235"/>
                    <a:pt x="310" y="235"/>
                  </a:cubicBezTo>
                  <a:cubicBezTo>
                    <a:pt x="316" y="235"/>
                    <a:pt x="320" y="230"/>
                    <a:pt x="320" y="224"/>
                  </a:cubicBezTo>
                  <a:cubicBezTo>
                    <a:pt x="320" y="10"/>
                    <a:pt x="320" y="10"/>
                    <a:pt x="320" y="10"/>
                  </a:cubicBezTo>
                  <a:cubicBezTo>
                    <a:pt x="320" y="4"/>
                    <a:pt x="316" y="0"/>
                    <a:pt x="310" y="0"/>
                  </a:cubicBezTo>
                  <a:close/>
                  <a:moveTo>
                    <a:pt x="22" y="214"/>
                  </a:moveTo>
                  <a:cubicBezTo>
                    <a:pt x="22" y="22"/>
                    <a:pt x="22" y="22"/>
                    <a:pt x="22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48" y="42"/>
                    <a:pt x="43" y="47"/>
                    <a:pt x="43" y="53"/>
                  </a:cubicBezTo>
                  <a:cubicBezTo>
                    <a:pt x="43" y="59"/>
                    <a:pt x="48" y="64"/>
                    <a:pt x="54" y="64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48" y="170"/>
                    <a:pt x="43" y="175"/>
                    <a:pt x="43" y="181"/>
                  </a:cubicBezTo>
                  <a:cubicBezTo>
                    <a:pt x="43" y="187"/>
                    <a:pt x="48" y="192"/>
                    <a:pt x="54" y="192"/>
                  </a:cubicBezTo>
                  <a:cubicBezTo>
                    <a:pt x="54" y="214"/>
                    <a:pt x="54" y="214"/>
                    <a:pt x="54" y="214"/>
                  </a:cubicBezTo>
                  <a:lnTo>
                    <a:pt x="22" y="214"/>
                  </a:lnTo>
                  <a:close/>
                  <a:moveTo>
                    <a:pt x="299" y="214"/>
                  </a:moveTo>
                  <a:cubicBezTo>
                    <a:pt x="75" y="214"/>
                    <a:pt x="75" y="214"/>
                    <a:pt x="75" y="214"/>
                  </a:cubicBezTo>
                  <a:cubicBezTo>
                    <a:pt x="75" y="192"/>
                    <a:pt x="75" y="192"/>
                    <a:pt x="75" y="192"/>
                  </a:cubicBezTo>
                  <a:cubicBezTo>
                    <a:pt x="81" y="192"/>
                    <a:pt x="86" y="187"/>
                    <a:pt x="86" y="181"/>
                  </a:cubicBezTo>
                  <a:cubicBezTo>
                    <a:pt x="86" y="175"/>
                    <a:pt x="81" y="170"/>
                    <a:pt x="75" y="170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81" y="64"/>
                    <a:pt x="86" y="59"/>
                    <a:pt x="86" y="53"/>
                  </a:cubicBezTo>
                  <a:cubicBezTo>
                    <a:pt x="86" y="47"/>
                    <a:pt x="81" y="42"/>
                    <a:pt x="75" y="4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299" y="22"/>
                    <a:pt x="299" y="22"/>
                    <a:pt x="299" y="22"/>
                  </a:cubicBezTo>
                  <a:lnTo>
                    <a:pt x="299" y="214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35" name="Freeform 798"/>
            <p:cNvSpPr>
              <a:spLocks noEditPoints="1"/>
            </p:cNvSpPr>
            <p:nvPr/>
          </p:nvSpPr>
          <p:spPr bwMode="gray">
            <a:xfrm>
              <a:off x="394906" y="3000916"/>
              <a:ext cx="57795" cy="56981"/>
            </a:xfrm>
            <a:custGeom>
              <a:avLst/>
              <a:gdLst>
                <a:gd name="T0" fmla="*/ 53 w 107"/>
                <a:gd name="T1" fmla="*/ 106 h 106"/>
                <a:gd name="T2" fmla="*/ 107 w 107"/>
                <a:gd name="T3" fmla="*/ 53 h 106"/>
                <a:gd name="T4" fmla="*/ 53 w 107"/>
                <a:gd name="T5" fmla="*/ 0 h 106"/>
                <a:gd name="T6" fmla="*/ 0 w 107"/>
                <a:gd name="T7" fmla="*/ 53 h 106"/>
                <a:gd name="T8" fmla="*/ 53 w 107"/>
                <a:gd name="T9" fmla="*/ 106 h 106"/>
                <a:gd name="T10" fmla="*/ 53 w 107"/>
                <a:gd name="T11" fmla="*/ 21 h 106"/>
                <a:gd name="T12" fmla="*/ 85 w 107"/>
                <a:gd name="T13" fmla="*/ 53 h 106"/>
                <a:gd name="T14" fmla="*/ 53 w 107"/>
                <a:gd name="T15" fmla="*/ 85 h 106"/>
                <a:gd name="T16" fmla="*/ 21 w 107"/>
                <a:gd name="T17" fmla="*/ 53 h 106"/>
                <a:gd name="T18" fmla="*/ 53 w 107"/>
                <a:gd name="T19" fmla="*/ 2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06">
                  <a:moveTo>
                    <a:pt x="53" y="106"/>
                  </a:moveTo>
                  <a:cubicBezTo>
                    <a:pt x="83" y="106"/>
                    <a:pt x="107" y="82"/>
                    <a:pt x="107" y="53"/>
                  </a:cubicBezTo>
                  <a:cubicBezTo>
                    <a:pt x="107" y="24"/>
                    <a:pt x="83" y="0"/>
                    <a:pt x="53" y="0"/>
                  </a:cubicBezTo>
                  <a:cubicBezTo>
                    <a:pt x="24" y="0"/>
                    <a:pt x="0" y="24"/>
                    <a:pt x="0" y="53"/>
                  </a:cubicBezTo>
                  <a:cubicBezTo>
                    <a:pt x="0" y="82"/>
                    <a:pt x="24" y="106"/>
                    <a:pt x="53" y="106"/>
                  </a:cubicBezTo>
                  <a:close/>
                  <a:moveTo>
                    <a:pt x="53" y="21"/>
                  </a:moveTo>
                  <a:cubicBezTo>
                    <a:pt x="71" y="21"/>
                    <a:pt x="85" y="35"/>
                    <a:pt x="85" y="53"/>
                  </a:cubicBezTo>
                  <a:cubicBezTo>
                    <a:pt x="85" y="71"/>
                    <a:pt x="71" y="85"/>
                    <a:pt x="53" y="85"/>
                  </a:cubicBezTo>
                  <a:cubicBezTo>
                    <a:pt x="36" y="85"/>
                    <a:pt x="21" y="71"/>
                    <a:pt x="21" y="53"/>
                  </a:cubicBezTo>
                  <a:cubicBezTo>
                    <a:pt x="21" y="35"/>
                    <a:pt x="36" y="21"/>
                    <a:pt x="53" y="21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36" name="Freeform 799"/>
            <p:cNvSpPr>
              <a:spLocks/>
            </p:cNvSpPr>
            <p:nvPr/>
          </p:nvSpPr>
          <p:spPr bwMode="gray">
            <a:xfrm>
              <a:off x="418513" y="3023709"/>
              <a:ext cx="11396" cy="11396"/>
            </a:xfrm>
            <a:custGeom>
              <a:avLst/>
              <a:gdLst>
                <a:gd name="T0" fmla="*/ 11 w 21"/>
                <a:gd name="T1" fmla="*/ 21 h 21"/>
                <a:gd name="T2" fmla="*/ 21 w 21"/>
                <a:gd name="T3" fmla="*/ 10 h 21"/>
                <a:gd name="T4" fmla="*/ 11 w 21"/>
                <a:gd name="T5" fmla="*/ 0 h 21"/>
                <a:gd name="T6" fmla="*/ 10 w 21"/>
                <a:gd name="T7" fmla="*/ 0 h 21"/>
                <a:gd name="T8" fmla="*/ 0 w 21"/>
                <a:gd name="T9" fmla="*/ 10 h 21"/>
                <a:gd name="T10" fmla="*/ 11 w 21"/>
                <a:gd name="T1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11" y="21"/>
                  </a:moveTo>
                  <a:cubicBezTo>
                    <a:pt x="16" y="21"/>
                    <a:pt x="21" y="16"/>
                    <a:pt x="21" y="10"/>
                  </a:cubicBezTo>
                  <a:cubicBezTo>
                    <a:pt x="21" y="4"/>
                    <a:pt x="16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6"/>
                    <a:pt x="5" y="21"/>
                    <a:pt x="11" y="21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sp>
        <p:nvSpPr>
          <p:cNvPr id="438" name="TextBox 437"/>
          <p:cNvSpPr txBox="1"/>
          <p:nvPr/>
        </p:nvSpPr>
        <p:spPr bwMode="gray">
          <a:xfrm>
            <a:off x="250825" y="2968210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Safe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508" name="Group 507"/>
          <p:cNvGrpSpPr/>
          <p:nvPr/>
        </p:nvGrpSpPr>
        <p:grpSpPr>
          <a:xfrm>
            <a:off x="630146" y="2639686"/>
            <a:ext cx="275281" cy="275281"/>
            <a:chOff x="630146" y="3107562"/>
            <a:chExt cx="275281" cy="275281"/>
          </a:xfrm>
        </p:grpSpPr>
        <p:sp>
          <p:nvSpPr>
            <p:cNvPr id="440" name="Freeform 914"/>
            <p:cNvSpPr>
              <a:spLocks noEditPoints="1"/>
            </p:cNvSpPr>
            <p:nvPr/>
          </p:nvSpPr>
          <p:spPr bwMode="gray">
            <a:xfrm>
              <a:off x="630146" y="3107562"/>
              <a:ext cx="275281" cy="27528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41" name="Freeform 915"/>
            <p:cNvSpPr>
              <a:spLocks noEditPoints="1"/>
            </p:cNvSpPr>
            <p:nvPr/>
          </p:nvSpPr>
          <p:spPr bwMode="gray">
            <a:xfrm>
              <a:off x="698966" y="3151283"/>
              <a:ext cx="137641" cy="168407"/>
            </a:xfrm>
            <a:custGeom>
              <a:avLst/>
              <a:gdLst>
                <a:gd name="T0" fmla="*/ 224 w 256"/>
                <a:gd name="T1" fmla="*/ 240 h 312"/>
                <a:gd name="T2" fmla="*/ 199 w 256"/>
                <a:gd name="T3" fmla="*/ 32 h 312"/>
                <a:gd name="T4" fmla="*/ 188 w 256"/>
                <a:gd name="T5" fmla="*/ 6 h 312"/>
                <a:gd name="T6" fmla="*/ 67 w 256"/>
                <a:gd name="T7" fmla="*/ 6 h 312"/>
                <a:gd name="T8" fmla="*/ 56 w 256"/>
                <a:gd name="T9" fmla="*/ 32 h 312"/>
                <a:gd name="T10" fmla="*/ 32 w 256"/>
                <a:gd name="T11" fmla="*/ 240 h 312"/>
                <a:gd name="T12" fmla="*/ 12 w 256"/>
                <a:gd name="T13" fmla="*/ 307 h 312"/>
                <a:gd name="T14" fmla="*/ 234 w 256"/>
                <a:gd name="T15" fmla="*/ 312 h 312"/>
                <a:gd name="T16" fmla="*/ 244 w 256"/>
                <a:gd name="T17" fmla="*/ 297 h 312"/>
                <a:gd name="T18" fmla="*/ 132 w 256"/>
                <a:gd name="T19" fmla="*/ 34 h 312"/>
                <a:gd name="T20" fmla="*/ 177 w 256"/>
                <a:gd name="T21" fmla="*/ 24 h 312"/>
                <a:gd name="T22" fmla="*/ 109 w 256"/>
                <a:gd name="T23" fmla="*/ 56 h 312"/>
                <a:gd name="T24" fmla="*/ 123 w 256"/>
                <a:gd name="T25" fmla="*/ 34 h 312"/>
                <a:gd name="T26" fmla="*/ 53 w 256"/>
                <a:gd name="T27" fmla="*/ 238 h 312"/>
                <a:gd name="T28" fmla="*/ 108 w 256"/>
                <a:gd name="T29" fmla="*/ 78 h 312"/>
                <a:gd name="T30" fmla="*/ 203 w 256"/>
                <a:gd name="T31" fmla="*/ 233 h 312"/>
                <a:gd name="T32" fmla="*/ 218 w 256"/>
                <a:gd name="T33" fmla="*/ 291 h 312"/>
                <a:gd name="T34" fmla="*/ 163 w 256"/>
                <a:gd name="T35" fmla="*/ 203 h 312"/>
                <a:gd name="T36" fmla="*/ 157 w 256"/>
                <a:gd name="T37" fmla="*/ 234 h 312"/>
                <a:gd name="T38" fmla="*/ 133 w 256"/>
                <a:gd name="T39" fmla="*/ 259 h 312"/>
                <a:gd name="T40" fmla="*/ 122 w 256"/>
                <a:gd name="T41" fmla="*/ 244 h 312"/>
                <a:gd name="T42" fmla="*/ 89 w 256"/>
                <a:gd name="T43" fmla="*/ 217 h 312"/>
                <a:gd name="T44" fmla="*/ 122 w 256"/>
                <a:gd name="T45" fmla="*/ 226 h 312"/>
                <a:gd name="T46" fmla="*/ 133 w 256"/>
                <a:gd name="T47" fmla="*/ 225 h 312"/>
                <a:gd name="T48" fmla="*/ 140 w 256"/>
                <a:gd name="T49" fmla="*/ 211 h 312"/>
                <a:gd name="T50" fmla="*/ 122 w 256"/>
                <a:gd name="T51" fmla="*/ 202 h 312"/>
                <a:gd name="T52" fmla="*/ 95 w 256"/>
                <a:gd name="T53" fmla="*/ 187 h 312"/>
                <a:gd name="T54" fmla="*/ 98 w 256"/>
                <a:gd name="T55" fmla="*/ 151 h 312"/>
                <a:gd name="T56" fmla="*/ 122 w 256"/>
                <a:gd name="T57" fmla="*/ 131 h 312"/>
                <a:gd name="T58" fmla="*/ 133 w 256"/>
                <a:gd name="T59" fmla="*/ 142 h 312"/>
                <a:gd name="T60" fmla="*/ 157 w 256"/>
                <a:gd name="T61" fmla="*/ 167 h 312"/>
                <a:gd name="T62" fmla="*/ 128 w 256"/>
                <a:gd name="T63" fmla="*/ 161 h 312"/>
                <a:gd name="T64" fmla="*/ 112 w 256"/>
                <a:gd name="T65" fmla="*/ 170 h 312"/>
                <a:gd name="T66" fmla="*/ 122 w 256"/>
                <a:gd name="T67" fmla="*/ 180 h 312"/>
                <a:gd name="T68" fmla="*/ 154 w 256"/>
                <a:gd name="T69" fmla="*/ 194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6" h="312">
                  <a:moveTo>
                    <a:pt x="244" y="297"/>
                  </a:moveTo>
                  <a:cubicBezTo>
                    <a:pt x="237" y="281"/>
                    <a:pt x="225" y="253"/>
                    <a:pt x="224" y="240"/>
                  </a:cubicBezTo>
                  <a:cubicBezTo>
                    <a:pt x="230" y="224"/>
                    <a:pt x="256" y="145"/>
                    <a:pt x="167" y="66"/>
                  </a:cubicBezTo>
                  <a:cubicBezTo>
                    <a:pt x="199" y="32"/>
                    <a:pt x="199" y="32"/>
                    <a:pt x="199" y="32"/>
                  </a:cubicBezTo>
                  <a:cubicBezTo>
                    <a:pt x="202" y="29"/>
                    <a:pt x="203" y="25"/>
                    <a:pt x="202" y="22"/>
                  </a:cubicBezTo>
                  <a:cubicBezTo>
                    <a:pt x="202" y="20"/>
                    <a:pt x="199" y="11"/>
                    <a:pt x="188" y="6"/>
                  </a:cubicBezTo>
                  <a:cubicBezTo>
                    <a:pt x="174" y="0"/>
                    <a:pt x="154" y="2"/>
                    <a:pt x="128" y="13"/>
                  </a:cubicBezTo>
                  <a:cubicBezTo>
                    <a:pt x="101" y="2"/>
                    <a:pt x="81" y="0"/>
                    <a:pt x="67" y="6"/>
                  </a:cubicBezTo>
                  <a:cubicBezTo>
                    <a:pt x="57" y="11"/>
                    <a:pt x="54" y="20"/>
                    <a:pt x="53" y="22"/>
                  </a:cubicBezTo>
                  <a:cubicBezTo>
                    <a:pt x="52" y="25"/>
                    <a:pt x="53" y="29"/>
                    <a:pt x="56" y="32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0" y="145"/>
                    <a:pt x="25" y="224"/>
                    <a:pt x="32" y="240"/>
                  </a:cubicBezTo>
                  <a:cubicBezTo>
                    <a:pt x="30" y="253"/>
                    <a:pt x="19" y="281"/>
                    <a:pt x="11" y="297"/>
                  </a:cubicBezTo>
                  <a:cubicBezTo>
                    <a:pt x="10" y="300"/>
                    <a:pt x="10" y="304"/>
                    <a:pt x="12" y="307"/>
                  </a:cubicBezTo>
                  <a:cubicBezTo>
                    <a:pt x="14" y="310"/>
                    <a:pt x="17" y="312"/>
                    <a:pt x="21" y="312"/>
                  </a:cubicBezTo>
                  <a:cubicBezTo>
                    <a:pt x="234" y="312"/>
                    <a:pt x="234" y="312"/>
                    <a:pt x="234" y="312"/>
                  </a:cubicBezTo>
                  <a:cubicBezTo>
                    <a:pt x="238" y="312"/>
                    <a:pt x="241" y="310"/>
                    <a:pt x="243" y="307"/>
                  </a:cubicBezTo>
                  <a:cubicBezTo>
                    <a:pt x="245" y="304"/>
                    <a:pt x="246" y="300"/>
                    <a:pt x="244" y="297"/>
                  </a:cubicBezTo>
                  <a:close/>
                  <a:moveTo>
                    <a:pt x="123" y="34"/>
                  </a:moveTo>
                  <a:cubicBezTo>
                    <a:pt x="126" y="35"/>
                    <a:pt x="129" y="35"/>
                    <a:pt x="132" y="34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57" y="23"/>
                    <a:pt x="171" y="23"/>
                    <a:pt x="177" y="24"/>
                  </a:cubicBezTo>
                  <a:cubicBezTo>
                    <a:pt x="147" y="56"/>
                    <a:pt x="147" y="56"/>
                    <a:pt x="147" y="56"/>
                  </a:cubicBezTo>
                  <a:cubicBezTo>
                    <a:pt x="109" y="56"/>
                    <a:pt x="109" y="56"/>
                    <a:pt x="109" y="56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84" y="23"/>
                    <a:pt x="97" y="22"/>
                    <a:pt x="123" y="34"/>
                  </a:cubicBezTo>
                  <a:close/>
                  <a:moveTo>
                    <a:pt x="37" y="291"/>
                  </a:moveTo>
                  <a:cubicBezTo>
                    <a:pt x="44" y="275"/>
                    <a:pt x="53" y="252"/>
                    <a:pt x="53" y="238"/>
                  </a:cubicBezTo>
                  <a:cubicBezTo>
                    <a:pt x="53" y="236"/>
                    <a:pt x="53" y="234"/>
                    <a:pt x="52" y="233"/>
                  </a:cubicBezTo>
                  <a:cubicBezTo>
                    <a:pt x="50" y="230"/>
                    <a:pt x="15" y="155"/>
                    <a:pt x="108" y="78"/>
                  </a:cubicBezTo>
                  <a:cubicBezTo>
                    <a:pt x="147" y="78"/>
                    <a:pt x="147" y="78"/>
                    <a:pt x="147" y="78"/>
                  </a:cubicBezTo>
                  <a:cubicBezTo>
                    <a:pt x="240" y="155"/>
                    <a:pt x="205" y="230"/>
                    <a:pt x="203" y="233"/>
                  </a:cubicBezTo>
                  <a:cubicBezTo>
                    <a:pt x="203" y="234"/>
                    <a:pt x="202" y="236"/>
                    <a:pt x="202" y="238"/>
                  </a:cubicBezTo>
                  <a:cubicBezTo>
                    <a:pt x="202" y="252"/>
                    <a:pt x="211" y="275"/>
                    <a:pt x="218" y="291"/>
                  </a:cubicBezTo>
                  <a:lnTo>
                    <a:pt x="37" y="291"/>
                  </a:lnTo>
                  <a:close/>
                  <a:moveTo>
                    <a:pt x="163" y="203"/>
                  </a:moveTo>
                  <a:cubicBezTo>
                    <a:pt x="165" y="207"/>
                    <a:pt x="166" y="210"/>
                    <a:pt x="166" y="215"/>
                  </a:cubicBezTo>
                  <a:cubicBezTo>
                    <a:pt x="166" y="223"/>
                    <a:pt x="163" y="230"/>
                    <a:pt x="157" y="234"/>
                  </a:cubicBezTo>
                  <a:cubicBezTo>
                    <a:pt x="151" y="239"/>
                    <a:pt x="143" y="242"/>
                    <a:pt x="133" y="243"/>
                  </a:cubicBezTo>
                  <a:cubicBezTo>
                    <a:pt x="133" y="259"/>
                    <a:pt x="133" y="259"/>
                    <a:pt x="133" y="259"/>
                  </a:cubicBezTo>
                  <a:cubicBezTo>
                    <a:pt x="122" y="259"/>
                    <a:pt x="122" y="259"/>
                    <a:pt x="122" y="259"/>
                  </a:cubicBezTo>
                  <a:cubicBezTo>
                    <a:pt x="122" y="244"/>
                    <a:pt x="122" y="244"/>
                    <a:pt x="122" y="244"/>
                  </a:cubicBezTo>
                  <a:cubicBezTo>
                    <a:pt x="110" y="243"/>
                    <a:pt x="99" y="241"/>
                    <a:pt x="89" y="237"/>
                  </a:cubicBezTo>
                  <a:cubicBezTo>
                    <a:pt x="89" y="217"/>
                    <a:pt x="89" y="217"/>
                    <a:pt x="89" y="217"/>
                  </a:cubicBezTo>
                  <a:cubicBezTo>
                    <a:pt x="94" y="219"/>
                    <a:pt x="99" y="221"/>
                    <a:pt x="105" y="223"/>
                  </a:cubicBezTo>
                  <a:cubicBezTo>
                    <a:pt x="112" y="224"/>
                    <a:pt x="117" y="225"/>
                    <a:pt x="122" y="226"/>
                  </a:cubicBezTo>
                  <a:cubicBezTo>
                    <a:pt x="122" y="226"/>
                    <a:pt x="125" y="226"/>
                    <a:pt x="128" y="226"/>
                  </a:cubicBezTo>
                  <a:cubicBezTo>
                    <a:pt x="130" y="226"/>
                    <a:pt x="133" y="225"/>
                    <a:pt x="133" y="225"/>
                  </a:cubicBezTo>
                  <a:cubicBezTo>
                    <a:pt x="140" y="224"/>
                    <a:pt x="143" y="221"/>
                    <a:pt x="143" y="216"/>
                  </a:cubicBezTo>
                  <a:cubicBezTo>
                    <a:pt x="143" y="214"/>
                    <a:pt x="142" y="212"/>
                    <a:pt x="140" y="211"/>
                  </a:cubicBezTo>
                  <a:cubicBezTo>
                    <a:pt x="139" y="209"/>
                    <a:pt x="136" y="208"/>
                    <a:pt x="133" y="206"/>
                  </a:cubicBezTo>
                  <a:cubicBezTo>
                    <a:pt x="122" y="202"/>
                    <a:pt x="122" y="202"/>
                    <a:pt x="122" y="202"/>
                  </a:cubicBezTo>
                  <a:cubicBezTo>
                    <a:pt x="117" y="200"/>
                    <a:pt x="117" y="200"/>
                    <a:pt x="117" y="200"/>
                  </a:cubicBezTo>
                  <a:cubicBezTo>
                    <a:pt x="107" y="196"/>
                    <a:pt x="100" y="192"/>
                    <a:pt x="95" y="187"/>
                  </a:cubicBezTo>
                  <a:cubicBezTo>
                    <a:pt x="91" y="182"/>
                    <a:pt x="89" y="177"/>
                    <a:pt x="89" y="170"/>
                  </a:cubicBezTo>
                  <a:cubicBezTo>
                    <a:pt x="89" y="162"/>
                    <a:pt x="92" y="156"/>
                    <a:pt x="98" y="151"/>
                  </a:cubicBezTo>
                  <a:cubicBezTo>
                    <a:pt x="104" y="147"/>
                    <a:pt x="112" y="144"/>
                    <a:pt x="122" y="143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33" y="131"/>
                    <a:pt x="133" y="131"/>
                    <a:pt x="133" y="131"/>
                  </a:cubicBezTo>
                  <a:cubicBezTo>
                    <a:pt x="133" y="142"/>
                    <a:pt x="133" y="142"/>
                    <a:pt x="133" y="142"/>
                  </a:cubicBezTo>
                  <a:cubicBezTo>
                    <a:pt x="144" y="143"/>
                    <a:pt x="155" y="145"/>
                    <a:pt x="164" y="149"/>
                  </a:cubicBezTo>
                  <a:cubicBezTo>
                    <a:pt x="157" y="167"/>
                    <a:pt x="157" y="167"/>
                    <a:pt x="157" y="167"/>
                  </a:cubicBezTo>
                  <a:cubicBezTo>
                    <a:pt x="149" y="164"/>
                    <a:pt x="141" y="162"/>
                    <a:pt x="133" y="161"/>
                  </a:cubicBezTo>
                  <a:cubicBezTo>
                    <a:pt x="133" y="161"/>
                    <a:pt x="131" y="161"/>
                    <a:pt x="128" y="161"/>
                  </a:cubicBezTo>
                  <a:cubicBezTo>
                    <a:pt x="125" y="161"/>
                    <a:pt x="122" y="162"/>
                    <a:pt x="122" y="162"/>
                  </a:cubicBezTo>
                  <a:cubicBezTo>
                    <a:pt x="116" y="163"/>
                    <a:pt x="112" y="165"/>
                    <a:pt x="112" y="170"/>
                  </a:cubicBezTo>
                  <a:cubicBezTo>
                    <a:pt x="112" y="172"/>
                    <a:pt x="113" y="174"/>
                    <a:pt x="115" y="175"/>
                  </a:cubicBezTo>
                  <a:cubicBezTo>
                    <a:pt x="116" y="177"/>
                    <a:pt x="119" y="178"/>
                    <a:pt x="122" y="180"/>
                  </a:cubicBezTo>
                  <a:cubicBezTo>
                    <a:pt x="133" y="184"/>
                    <a:pt x="133" y="184"/>
                    <a:pt x="133" y="184"/>
                  </a:cubicBezTo>
                  <a:cubicBezTo>
                    <a:pt x="143" y="188"/>
                    <a:pt x="150" y="191"/>
                    <a:pt x="154" y="194"/>
                  </a:cubicBezTo>
                  <a:cubicBezTo>
                    <a:pt x="158" y="197"/>
                    <a:pt x="161" y="200"/>
                    <a:pt x="163" y="203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9" name="Group 508"/>
          <p:cNvGrpSpPr/>
          <p:nvPr/>
        </p:nvGrpSpPr>
        <p:grpSpPr>
          <a:xfrm>
            <a:off x="1009582" y="2639686"/>
            <a:ext cx="276038" cy="276114"/>
            <a:chOff x="1073190" y="3151283"/>
            <a:chExt cx="276038" cy="276114"/>
          </a:xfrm>
        </p:grpSpPr>
        <p:sp>
          <p:nvSpPr>
            <p:cNvPr id="443" name="Freeform 10"/>
            <p:cNvSpPr>
              <a:spLocks noEditPoints="1"/>
            </p:cNvSpPr>
            <p:nvPr/>
          </p:nvSpPr>
          <p:spPr bwMode="gray">
            <a:xfrm>
              <a:off x="1073190" y="3151283"/>
              <a:ext cx="276038" cy="276114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44" name="Freeform 11"/>
            <p:cNvSpPr>
              <a:spLocks noEditPoints="1"/>
            </p:cNvSpPr>
            <p:nvPr/>
          </p:nvSpPr>
          <p:spPr bwMode="gray">
            <a:xfrm>
              <a:off x="1136295" y="3214388"/>
              <a:ext cx="149296" cy="149372"/>
            </a:xfrm>
            <a:custGeom>
              <a:avLst/>
              <a:gdLst>
                <a:gd name="T0" fmla="*/ 267 w 277"/>
                <a:gd name="T1" fmla="*/ 277 h 277"/>
                <a:gd name="T2" fmla="*/ 0 w 277"/>
                <a:gd name="T3" fmla="*/ 267 h 277"/>
                <a:gd name="T4" fmla="*/ 11 w 277"/>
                <a:gd name="T5" fmla="*/ 11 h 277"/>
                <a:gd name="T6" fmla="*/ 32 w 277"/>
                <a:gd name="T7" fmla="*/ 11 h 277"/>
                <a:gd name="T8" fmla="*/ 245 w 277"/>
                <a:gd name="T9" fmla="*/ 256 h 277"/>
                <a:gd name="T10" fmla="*/ 256 w 277"/>
                <a:gd name="T11" fmla="*/ 0 h 277"/>
                <a:gd name="T12" fmla="*/ 267 w 277"/>
                <a:gd name="T13" fmla="*/ 256 h 277"/>
                <a:gd name="T14" fmla="*/ 75 w 277"/>
                <a:gd name="T15" fmla="*/ 235 h 277"/>
                <a:gd name="T16" fmla="*/ 120 w 277"/>
                <a:gd name="T17" fmla="*/ 224 h 277"/>
                <a:gd name="T18" fmla="*/ 157 w 277"/>
                <a:gd name="T19" fmla="*/ 224 h 277"/>
                <a:gd name="T20" fmla="*/ 203 w 277"/>
                <a:gd name="T21" fmla="*/ 235 h 277"/>
                <a:gd name="T22" fmla="*/ 203 w 277"/>
                <a:gd name="T23" fmla="*/ 192 h 277"/>
                <a:gd name="T24" fmla="*/ 157 w 277"/>
                <a:gd name="T25" fmla="*/ 203 h 277"/>
                <a:gd name="T26" fmla="*/ 120 w 277"/>
                <a:gd name="T27" fmla="*/ 203 h 277"/>
                <a:gd name="T28" fmla="*/ 75 w 277"/>
                <a:gd name="T29" fmla="*/ 192 h 277"/>
                <a:gd name="T30" fmla="*/ 75 w 277"/>
                <a:gd name="T31" fmla="*/ 235 h 277"/>
                <a:gd name="T32" fmla="*/ 93 w 277"/>
                <a:gd name="T33" fmla="*/ 149 h 277"/>
                <a:gd name="T34" fmla="*/ 160 w 277"/>
                <a:gd name="T35" fmla="*/ 160 h 277"/>
                <a:gd name="T36" fmla="*/ 184 w 277"/>
                <a:gd name="T37" fmla="*/ 149 h 277"/>
                <a:gd name="T38" fmla="*/ 224 w 277"/>
                <a:gd name="T39" fmla="*/ 139 h 277"/>
                <a:gd name="T40" fmla="*/ 184 w 277"/>
                <a:gd name="T41" fmla="*/ 128 h 277"/>
                <a:gd name="T42" fmla="*/ 160 w 277"/>
                <a:gd name="T43" fmla="*/ 117 h 277"/>
                <a:gd name="T44" fmla="*/ 93 w 277"/>
                <a:gd name="T45" fmla="*/ 128 h 277"/>
                <a:gd name="T46" fmla="*/ 53 w 277"/>
                <a:gd name="T47" fmla="*/ 139 h 277"/>
                <a:gd name="T48" fmla="*/ 75 w 277"/>
                <a:gd name="T49" fmla="*/ 85 h 277"/>
                <a:gd name="T50" fmla="*/ 99 w 277"/>
                <a:gd name="T51" fmla="*/ 75 h 277"/>
                <a:gd name="T52" fmla="*/ 136 w 277"/>
                <a:gd name="T53" fmla="*/ 75 h 277"/>
                <a:gd name="T54" fmla="*/ 203 w 277"/>
                <a:gd name="T55" fmla="*/ 85 h 277"/>
                <a:gd name="T56" fmla="*/ 203 w 277"/>
                <a:gd name="T57" fmla="*/ 43 h 277"/>
                <a:gd name="T58" fmla="*/ 136 w 277"/>
                <a:gd name="T59" fmla="*/ 53 h 277"/>
                <a:gd name="T60" fmla="*/ 99 w 277"/>
                <a:gd name="T61" fmla="*/ 53 h 277"/>
                <a:gd name="T62" fmla="*/ 75 w 277"/>
                <a:gd name="T63" fmla="*/ 43 h 277"/>
                <a:gd name="T64" fmla="*/ 75 w 277"/>
                <a:gd name="T65" fmla="*/ 85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7" h="277">
                  <a:moveTo>
                    <a:pt x="277" y="267"/>
                  </a:moveTo>
                  <a:cubicBezTo>
                    <a:pt x="277" y="273"/>
                    <a:pt x="273" y="277"/>
                    <a:pt x="267" y="277"/>
                  </a:cubicBezTo>
                  <a:cubicBezTo>
                    <a:pt x="11" y="277"/>
                    <a:pt x="11" y="277"/>
                    <a:pt x="11" y="277"/>
                  </a:cubicBezTo>
                  <a:cubicBezTo>
                    <a:pt x="5" y="277"/>
                    <a:pt x="0" y="273"/>
                    <a:pt x="0" y="267"/>
                  </a:cubicBezTo>
                  <a:cubicBezTo>
                    <a:pt x="0" y="261"/>
                    <a:pt x="5" y="256"/>
                    <a:pt x="11" y="256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5"/>
                    <a:pt x="15" y="0"/>
                    <a:pt x="21" y="0"/>
                  </a:cubicBezTo>
                  <a:cubicBezTo>
                    <a:pt x="27" y="0"/>
                    <a:pt x="32" y="5"/>
                    <a:pt x="32" y="11"/>
                  </a:cubicBezTo>
                  <a:cubicBezTo>
                    <a:pt x="32" y="256"/>
                    <a:pt x="32" y="256"/>
                    <a:pt x="32" y="256"/>
                  </a:cubicBezTo>
                  <a:cubicBezTo>
                    <a:pt x="245" y="256"/>
                    <a:pt x="245" y="256"/>
                    <a:pt x="245" y="256"/>
                  </a:cubicBezTo>
                  <a:cubicBezTo>
                    <a:pt x="245" y="11"/>
                    <a:pt x="245" y="11"/>
                    <a:pt x="245" y="11"/>
                  </a:cubicBezTo>
                  <a:cubicBezTo>
                    <a:pt x="245" y="5"/>
                    <a:pt x="250" y="0"/>
                    <a:pt x="256" y="0"/>
                  </a:cubicBezTo>
                  <a:cubicBezTo>
                    <a:pt x="262" y="0"/>
                    <a:pt x="267" y="5"/>
                    <a:pt x="267" y="11"/>
                  </a:cubicBezTo>
                  <a:cubicBezTo>
                    <a:pt x="267" y="256"/>
                    <a:pt x="267" y="256"/>
                    <a:pt x="267" y="256"/>
                  </a:cubicBezTo>
                  <a:cubicBezTo>
                    <a:pt x="273" y="256"/>
                    <a:pt x="277" y="261"/>
                    <a:pt x="277" y="267"/>
                  </a:cubicBezTo>
                  <a:close/>
                  <a:moveTo>
                    <a:pt x="75" y="235"/>
                  </a:moveTo>
                  <a:cubicBezTo>
                    <a:pt x="83" y="235"/>
                    <a:pt x="89" y="230"/>
                    <a:pt x="93" y="224"/>
                  </a:cubicBezTo>
                  <a:cubicBezTo>
                    <a:pt x="120" y="224"/>
                    <a:pt x="120" y="224"/>
                    <a:pt x="120" y="224"/>
                  </a:cubicBezTo>
                  <a:cubicBezTo>
                    <a:pt x="124" y="230"/>
                    <a:pt x="131" y="235"/>
                    <a:pt x="139" y="235"/>
                  </a:cubicBezTo>
                  <a:cubicBezTo>
                    <a:pt x="147" y="235"/>
                    <a:pt x="153" y="230"/>
                    <a:pt x="157" y="224"/>
                  </a:cubicBezTo>
                  <a:cubicBezTo>
                    <a:pt x="184" y="224"/>
                    <a:pt x="184" y="224"/>
                    <a:pt x="184" y="224"/>
                  </a:cubicBezTo>
                  <a:cubicBezTo>
                    <a:pt x="188" y="230"/>
                    <a:pt x="195" y="235"/>
                    <a:pt x="203" y="235"/>
                  </a:cubicBezTo>
                  <a:cubicBezTo>
                    <a:pt x="214" y="235"/>
                    <a:pt x="224" y="225"/>
                    <a:pt x="224" y="213"/>
                  </a:cubicBezTo>
                  <a:cubicBezTo>
                    <a:pt x="224" y="202"/>
                    <a:pt x="214" y="192"/>
                    <a:pt x="203" y="192"/>
                  </a:cubicBezTo>
                  <a:cubicBezTo>
                    <a:pt x="195" y="192"/>
                    <a:pt x="188" y="196"/>
                    <a:pt x="184" y="203"/>
                  </a:cubicBezTo>
                  <a:cubicBezTo>
                    <a:pt x="157" y="203"/>
                    <a:pt x="157" y="203"/>
                    <a:pt x="157" y="203"/>
                  </a:cubicBezTo>
                  <a:cubicBezTo>
                    <a:pt x="153" y="196"/>
                    <a:pt x="147" y="192"/>
                    <a:pt x="139" y="192"/>
                  </a:cubicBezTo>
                  <a:cubicBezTo>
                    <a:pt x="131" y="192"/>
                    <a:pt x="124" y="196"/>
                    <a:pt x="120" y="203"/>
                  </a:cubicBezTo>
                  <a:cubicBezTo>
                    <a:pt x="93" y="203"/>
                    <a:pt x="93" y="203"/>
                    <a:pt x="93" y="203"/>
                  </a:cubicBezTo>
                  <a:cubicBezTo>
                    <a:pt x="89" y="196"/>
                    <a:pt x="83" y="192"/>
                    <a:pt x="75" y="192"/>
                  </a:cubicBezTo>
                  <a:cubicBezTo>
                    <a:pt x="63" y="192"/>
                    <a:pt x="53" y="202"/>
                    <a:pt x="53" y="213"/>
                  </a:cubicBezTo>
                  <a:cubicBezTo>
                    <a:pt x="53" y="225"/>
                    <a:pt x="63" y="235"/>
                    <a:pt x="75" y="235"/>
                  </a:cubicBezTo>
                  <a:close/>
                  <a:moveTo>
                    <a:pt x="75" y="160"/>
                  </a:moveTo>
                  <a:cubicBezTo>
                    <a:pt x="83" y="160"/>
                    <a:pt x="89" y="156"/>
                    <a:pt x="93" y="149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5" y="156"/>
                    <a:pt x="152" y="160"/>
                    <a:pt x="160" y="160"/>
                  </a:cubicBezTo>
                  <a:cubicBezTo>
                    <a:pt x="168" y="160"/>
                    <a:pt x="175" y="156"/>
                    <a:pt x="178" y="149"/>
                  </a:cubicBezTo>
                  <a:cubicBezTo>
                    <a:pt x="184" y="149"/>
                    <a:pt x="184" y="149"/>
                    <a:pt x="184" y="149"/>
                  </a:cubicBezTo>
                  <a:cubicBezTo>
                    <a:pt x="188" y="156"/>
                    <a:pt x="195" y="160"/>
                    <a:pt x="203" y="160"/>
                  </a:cubicBezTo>
                  <a:cubicBezTo>
                    <a:pt x="214" y="160"/>
                    <a:pt x="224" y="150"/>
                    <a:pt x="224" y="139"/>
                  </a:cubicBezTo>
                  <a:cubicBezTo>
                    <a:pt x="224" y="127"/>
                    <a:pt x="214" y="117"/>
                    <a:pt x="203" y="117"/>
                  </a:cubicBezTo>
                  <a:cubicBezTo>
                    <a:pt x="195" y="117"/>
                    <a:pt x="188" y="122"/>
                    <a:pt x="184" y="128"/>
                  </a:cubicBezTo>
                  <a:cubicBezTo>
                    <a:pt x="178" y="128"/>
                    <a:pt x="178" y="128"/>
                    <a:pt x="178" y="128"/>
                  </a:cubicBezTo>
                  <a:cubicBezTo>
                    <a:pt x="175" y="122"/>
                    <a:pt x="168" y="117"/>
                    <a:pt x="160" y="117"/>
                  </a:cubicBezTo>
                  <a:cubicBezTo>
                    <a:pt x="152" y="117"/>
                    <a:pt x="145" y="122"/>
                    <a:pt x="142" y="128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89" y="122"/>
                    <a:pt x="83" y="117"/>
                    <a:pt x="75" y="117"/>
                  </a:cubicBezTo>
                  <a:cubicBezTo>
                    <a:pt x="63" y="117"/>
                    <a:pt x="53" y="127"/>
                    <a:pt x="53" y="139"/>
                  </a:cubicBezTo>
                  <a:cubicBezTo>
                    <a:pt x="53" y="150"/>
                    <a:pt x="63" y="160"/>
                    <a:pt x="75" y="160"/>
                  </a:cubicBezTo>
                  <a:close/>
                  <a:moveTo>
                    <a:pt x="75" y="85"/>
                  </a:moveTo>
                  <a:cubicBezTo>
                    <a:pt x="83" y="85"/>
                    <a:pt x="89" y="81"/>
                    <a:pt x="93" y="75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103" y="81"/>
                    <a:pt x="109" y="85"/>
                    <a:pt x="117" y="85"/>
                  </a:cubicBezTo>
                  <a:cubicBezTo>
                    <a:pt x="125" y="85"/>
                    <a:pt x="132" y="81"/>
                    <a:pt x="136" y="75"/>
                  </a:cubicBezTo>
                  <a:cubicBezTo>
                    <a:pt x="184" y="75"/>
                    <a:pt x="184" y="75"/>
                    <a:pt x="184" y="75"/>
                  </a:cubicBezTo>
                  <a:cubicBezTo>
                    <a:pt x="188" y="81"/>
                    <a:pt x="195" y="85"/>
                    <a:pt x="203" y="85"/>
                  </a:cubicBezTo>
                  <a:cubicBezTo>
                    <a:pt x="214" y="85"/>
                    <a:pt x="224" y="76"/>
                    <a:pt x="224" y="64"/>
                  </a:cubicBezTo>
                  <a:cubicBezTo>
                    <a:pt x="224" y="52"/>
                    <a:pt x="214" y="43"/>
                    <a:pt x="203" y="43"/>
                  </a:cubicBezTo>
                  <a:cubicBezTo>
                    <a:pt x="195" y="43"/>
                    <a:pt x="188" y="47"/>
                    <a:pt x="184" y="53"/>
                  </a:cubicBezTo>
                  <a:cubicBezTo>
                    <a:pt x="136" y="53"/>
                    <a:pt x="136" y="53"/>
                    <a:pt x="136" y="53"/>
                  </a:cubicBezTo>
                  <a:cubicBezTo>
                    <a:pt x="132" y="47"/>
                    <a:pt x="125" y="43"/>
                    <a:pt x="117" y="43"/>
                  </a:cubicBezTo>
                  <a:cubicBezTo>
                    <a:pt x="109" y="43"/>
                    <a:pt x="103" y="47"/>
                    <a:pt x="99" y="53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89" y="47"/>
                    <a:pt x="83" y="43"/>
                    <a:pt x="75" y="43"/>
                  </a:cubicBezTo>
                  <a:cubicBezTo>
                    <a:pt x="63" y="43"/>
                    <a:pt x="53" y="52"/>
                    <a:pt x="53" y="64"/>
                  </a:cubicBezTo>
                  <a:cubicBezTo>
                    <a:pt x="53" y="76"/>
                    <a:pt x="63" y="85"/>
                    <a:pt x="75" y="85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0" name="Group 509"/>
          <p:cNvGrpSpPr/>
          <p:nvPr/>
        </p:nvGrpSpPr>
        <p:grpSpPr>
          <a:xfrm>
            <a:off x="1389775" y="2639686"/>
            <a:ext cx="276798" cy="275986"/>
            <a:chOff x="1408562" y="3172829"/>
            <a:chExt cx="276798" cy="275986"/>
          </a:xfrm>
        </p:grpSpPr>
        <p:sp>
          <p:nvSpPr>
            <p:cNvPr id="446" name="Freeform 764"/>
            <p:cNvSpPr>
              <a:spLocks noEditPoints="1"/>
            </p:cNvSpPr>
            <p:nvPr/>
          </p:nvSpPr>
          <p:spPr bwMode="gray">
            <a:xfrm>
              <a:off x="1483241" y="3224779"/>
              <a:ext cx="126629" cy="172085"/>
            </a:xfrm>
            <a:custGeom>
              <a:avLst/>
              <a:gdLst>
                <a:gd name="T0" fmla="*/ 11 w 235"/>
                <a:gd name="T1" fmla="*/ 0 h 320"/>
                <a:gd name="T2" fmla="*/ 0 w 235"/>
                <a:gd name="T3" fmla="*/ 309 h 320"/>
                <a:gd name="T4" fmla="*/ 224 w 235"/>
                <a:gd name="T5" fmla="*/ 320 h 320"/>
                <a:gd name="T6" fmla="*/ 235 w 235"/>
                <a:gd name="T7" fmla="*/ 10 h 320"/>
                <a:gd name="T8" fmla="*/ 214 w 235"/>
                <a:gd name="T9" fmla="*/ 298 h 320"/>
                <a:gd name="T10" fmla="*/ 22 w 235"/>
                <a:gd name="T11" fmla="*/ 21 h 320"/>
                <a:gd name="T12" fmla="*/ 214 w 235"/>
                <a:gd name="T13" fmla="*/ 298 h 320"/>
                <a:gd name="T14" fmla="*/ 182 w 235"/>
                <a:gd name="T15" fmla="*/ 106 h 320"/>
                <a:gd name="T16" fmla="*/ 192 w 235"/>
                <a:gd name="T17" fmla="*/ 53 h 320"/>
                <a:gd name="T18" fmla="*/ 54 w 235"/>
                <a:gd name="T19" fmla="*/ 42 h 320"/>
                <a:gd name="T20" fmla="*/ 43 w 235"/>
                <a:gd name="T21" fmla="*/ 96 h 320"/>
                <a:gd name="T22" fmla="*/ 64 w 235"/>
                <a:gd name="T23" fmla="*/ 64 h 320"/>
                <a:gd name="T24" fmla="*/ 171 w 235"/>
                <a:gd name="T25" fmla="*/ 85 h 320"/>
                <a:gd name="T26" fmla="*/ 64 w 235"/>
                <a:gd name="T27" fmla="*/ 64 h 320"/>
                <a:gd name="T28" fmla="*/ 54 w 235"/>
                <a:gd name="T29" fmla="*/ 128 h 320"/>
                <a:gd name="T30" fmla="*/ 54 w 235"/>
                <a:gd name="T31" fmla="*/ 149 h 320"/>
                <a:gd name="T32" fmla="*/ 107 w 235"/>
                <a:gd name="T33" fmla="*/ 138 h 320"/>
                <a:gd name="T34" fmla="*/ 86 w 235"/>
                <a:gd name="T35" fmla="*/ 138 h 320"/>
                <a:gd name="T36" fmla="*/ 107 w 235"/>
                <a:gd name="T37" fmla="*/ 138 h 320"/>
                <a:gd name="T38" fmla="*/ 139 w 235"/>
                <a:gd name="T39" fmla="*/ 149 h 320"/>
                <a:gd name="T40" fmla="*/ 139 w 235"/>
                <a:gd name="T41" fmla="*/ 128 h 320"/>
                <a:gd name="T42" fmla="*/ 192 w 235"/>
                <a:gd name="T43" fmla="*/ 138 h 320"/>
                <a:gd name="T44" fmla="*/ 171 w 235"/>
                <a:gd name="T45" fmla="*/ 138 h 320"/>
                <a:gd name="T46" fmla="*/ 192 w 235"/>
                <a:gd name="T47" fmla="*/ 138 h 320"/>
                <a:gd name="T48" fmla="*/ 54 w 235"/>
                <a:gd name="T49" fmla="*/ 170 h 320"/>
                <a:gd name="T50" fmla="*/ 54 w 235"/>
                <a:gd name="T51" fmla="*/ 192 h 320"/>
                <a:gd name="T52" fmla="*/ 107 w 235"/>
                <a:gd name="T53" fmla="*/ 181 h 320"/>
                <a:gd name="T54" fmla="*/ 86 w 235"/>
                <a:gd name="T55" fmla="*/ 181 h 320"/>
                <a:gd name="T56" fmla="*/ 107 w 235"/>
                <a:gd name="T57" fmla="*/ 181 h 320"/>
                <a:gd name="T58" fmla="*/ 139 w 235"/>
                <a:gd name="T59" fmla="*/ 192 h 320"/>
                <a:gd name="T60" fmla="*/ 139 w 235"/>
                <a:gd name="T61" fmla="*/ 170 h 320"/>
                <a:gd name="T62" fmla="*/ 192 w 235"/>
                <a:gd name="T63" fmla="*/ 181 h 320"/>
                <a:gd name="T64" fmla="*/ 171 w 235"/>
                <a:gd name="T65" fmla="*/ 181 h 320"/>
                <a:gd name="T66" fmla="*/ 192 w 235"/>
                <a:gd name="T67" fmla="*/ 181 h 320"/>
                <a:gd name="T68" fmla="*/ 54 w 235"/>
                <a:gd name="T69" fmla="*/ 213 h 320"/>
                <a:gd name="T70" fmla="*/ 54 w 235"/>
                <a:gd name="T71" fmla="*/ 234 h 320"/>
                <a:gd name="T72" fmla="*/ 107 w 235"/>
                <a:gd name="T73" fmla="*/ 224 h 320"/>
                <a:gd name="T74" fmla="*/ 86 w 235"/>
                <a:gd name="T75" fmla="*/ 224 h 320"/>
                <a:gd name="T76" fmla="*/ 107 w 235"/>
                <a:gd name="T77" fmla="*/ 224 h 320"/>
                <a:gd name="T78" fmla="*/ 139 w 235"/>
                <a:gd name="T79" fmla="*/ 234 h 320"/>
                <a:gd name="T80" fmla="*/ 139 w 235"/>
                <a:gd name="T81" fmla="*/ 213 h 320"/>
                <a:gd name="T82" fmla="*/ 192 w 235"/>
                <a:gd name="T83" fmla="*/ 224 h 320"/>
                <a:gd name="T84" fmla="*/ 182 w 235"/>
                <a:gd name="T85" fmla="*/ 277 h 320"/>
                <a:gd name="T86" fmla="*/ 171 w 235"/>
                <a:gd name="T87" fmla="*/ 224 h 320"/>
                <a:gd name="T88" fmla="*/ 192 w 235"/>
                <a:gd name="T89" fmla="*/ 224 h 320"/>
                <a:gd name="T90" fmla="*/ 54 w 235"/>
                <a:gd name="T91" fmla="*/ 256 h 320"/>
                <a:gd name="T92" fmla="*/ 54 w 235"/>
                <a:gd name="T93" fmla="*/ 277 h 320"/>
                <a:gd name="T94" fmla="*/ 107 w 235"/>
                <a:gd name="T95" fmla="*/ 266 h 320"/>
                <a:gd name="T96" fmla="*/ 86 w 235"/>
                <a:gd name="T97" fmla="*/ 266 h 320"/>
                <a:gd name="T98" fmla="*/ 107 w 235"/>
                <a:gd name="T99" fmla="*/ 266 h 320"/>
                <a:gd name="T100" fmla="*/ 139 w 235"/>
                <a:gd name="T101" fmla="*/ 277 h 320"/>
                <a:gd name="T102" fmla="*/ 139 w 235"/>
                <a:gd name="T103" fmla="*/ 25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5" h="320">
                  <a:moveTo>
                    <a:pt x="224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0" y="315"/>
                    <a:pt x="5" y="320"/>
                    <a:pt x="11" y="320"/>
                  </a:cubicBezTo>
                  <a:cubicBezTo>
                    <a:pt x="224" y="320"/>
                    <a:pt x="224" y="320"/>
                    <a:pt x="224" y="320"/>
                  </a:cubicBezTo>
                  <a:cubicBezTo>
                    <a:pt x="230" y="320"/>
                    <a:pt x="235" y="315"/>
                    <a:pt x="235" y="309"/>
                  </a:cubicBezTo>
                  <a:cubicBezTo>
                    <a:pt x="235" y="10"/>
                    <a:pt x="235" y="10"/>
                    <a:pt x="235" y="10"/>
                  </a:cubicBezTo>
                  <a:cubicBezTo>
                    <a:pt x="235" y="4"/>
                    <a:pt x="230" y="0"/>
                    <a:pt x="224" y="0"/>
                  </a:cubicBezTo>
                  <a:close/>
                  <a:moveTo>
                    <a:pt x="214" y="298"/>
                  </a:moveTo>
                  <a:cubicBezTo>
                    <a:pt x="22" y="298"/>
                    <a:pt x="22" y="298"/>
                    <a:pt x="22" y="298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14" y="21"/>
                    <a:pt x="214" y="21"/>
                    <a:pt x="214" y="21"/>
                  </a:cubicBezTo>
                  <a:lnTo>
                    <a:pt x="214" y="298"/>
                  </a:lnTo>
                  <a:close/>
                  <a:moveTo>
                    <a:pt x="54" y="106"/>
                  </a:moveTo>
                  <a:cubicBezTo>
                    <a:pt x="182" y="106"/>
                    <a:pt x="182" y="106"/>
                    <a:pt x="182" y="106"/>
                  </a:cubicBezTo>
                  <a:cubicBezTo>
                    <a:pt x="188" y="106"/>
                    <a:pt x="192" y="102"/>
                    <a:pt x="192" y="96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92" y="47"/>
                    <a:pt x="188" y="42"/>
                    <a:pt x="182" y="42"/>
                  </a:cubicBezTo>
                  <a:cubicBezTo>
                    <a:pt x="54" y="42"/>
                    <a:pt x="54" y="42"/>
                    <a:pt x="54" y="42"/>
                  </a:cubicBezTo>
                  <a:cubicBezTo>
                    <a:pt x="48" y="42"/>
                    <a:pt x="43" y="47"/>
                    <a:pt x="43" y="53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3" y="102"/>
                    <a:pt x="48" y="106"/>
                    <a:pt x="54" y="106"/>
                  </a:cubicBezTo>
                  <a:close/>
                  <a:moveTo>
                    <a:pt x="64" y="64"/>
                  </a:moveTo>
                  <a:cubicBezTo>
                    <a:pt x="171" y="64"/>
                    <a:pt x="171" y="64"/>
                    <a:pt x="171" y="6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64" y="85"/>
                    <a:pt x="64" y="85"/>
                    <a:pt x="64" y="85"/>
                  </a:cubicBezTo>
                  <a:lnTo>
                    <a:pt x="64" y="64"/>
                  </a:lnTo>
                  <a:close/>
                  <a:moveTo>
                    <a:pt x="43" y="138"/>
                  </a:moveTo>
                  <a:cubicBezTo>
                    <a:pt x="43" y="132"/>
                    <a:pt x="48" y="128"/>
                    <a:pt x="54" y="128"/>
                  </a:cubicBezTo>
                  <a:cubicBezTo>
                    <a:pt x="60" y="128"/>
                    <a:pt x="64" y="132"/>
                    <a:pt x="64" y="138"/>
                  </a:cubicBezTo>
                  <a:cubicBezTo>
                    <a:pt x="64" y="144"/>
                    <a:pt x="60" y="149"/>
                    <a:pt x="54" y="149"/>
                  </a:cubicBezTo>
                  <a:cubicBezTo>
                    <a:pt x="48" y="149"/>
                    <a:pt x="43" y="144"/>
                    <a:pt x="43" y="138"/>
                  </a:cubicBezTo>
                  <a:close/>
                  <a:moveTo>
                    <a:pt x="107" y="138"/>
                  </a:moveTo>
                  <a:cubicBezTo>
                    <a:pt x="107" y="144"/>
                    <a:pt x="102" y="149"/>
                    <a:pt x="96" y="149"/>
                  </a:cubicBezTo>
                  <a:cubicBezTo>
                    <a:pt x="90" y="149"/>
                    <a:pt x="86" y="144"/>
                    <a:pt x="86" y="138"/>
                  </a:cubicBezTo>
                  <a:cubicBezTo>
                    <a:pt x="86" y="132"/>
                    <a:pt x="90" y="128"/>
                    <a:pt x="96" y="128"/>
                  </a:cubicBezTo>
                  <a:cubicBezTo>
                    <a:pt x="102" y="128"/>
                    <a:pt x="107" y="132"/>
                    <a:pt x="107" y="138"/>
                  </a:cubicBezTo>
                  <a:close/>
                  <a:moveTo>
                    <a:pt x="150" y="138"/>
                  </a:moveTo>
                  <a:cubicBezTo>
                    <a:pt x="150" y="144"/>
                    <a:pt x="145" y="149"/>
                    <a:pt x="139" y="149"/>
                  </a:cubicBezTo>
                  <a:cubicBezTo>
                    <a:pt x="133" y="149"/>
                    <a:pt x="128" y="144"/>
                    <a:pt x="128" y="138"/>
                  </a:cubicBezTo>
                  <a:cubicBezTo>
                    <a:pt x="128" y="132"/>
                    <a:pt x="133" y="128"/>
                    <a:pt x="139" y="128"/>
                  </a:cubicBezTo>
                  <a:cubicBezTo>
                    <a:pt x="145" y="128"/>
                    <a:pt x="150" y="132"/>
                    <a:pt x="150" y="138"/>
                  </a:cubicBezTo>
                  <a:close/>
                  <a:moveTo>
                    <a:pt x="192" y="138"/>
                  </a:moveTo>
                  <a:cubicBezTo>
                    <a:pt x="192" y="144"/>
                    <a:pt x="188" y="149"/>
                    <a:pt x="182" y="149"/>
                  </a:cubicBezTo>
                  <a:cubicBezTo>
                    <a:pt x="176" y="149"/>
                    <a:pt x="171" y="144"/>
                    <a:pt x="171" y="138"/>
                  </a:cubicBezTo>
                  <a:cubicBezTo>
                    <a:pt x="171" y="132"/>
                    <a:pt x="176" y="128"/>
                    <a:pt x="182" y="128"/>
                  </a:cubicBezTo>
                  <a:cubicBezTo>
                    <a:pt x="188" y="128"/>
                    <a:pt x="192" y="132"/>
                    <a:pt x="192" y="138"/>
                  </a:cubicBezTo>
                  <a:close/>
                  <a:moveTo>
                    <a:pt x="43" y="181"/>
                  </a:moveTo>
                  <a:cubicBezTo>
                    <a:pt x="43" y="175"/>
                    <a:pt x="48" y="170"/>
                    <a:pt x="54" y="170"/>
                  </a:cubicBezTo>
                  <a:cubicBezTo>
                    <a:pt x="60" y="170"/>
                    <a:pt x="64" y="175"/>
                    <a:pt x="64" y="181"/>
                  </a:cubicBezTo>
                  <a:cubicBezTo>
                    <a:pt x="64" y="187"/>
                    <a:pt x="60" y="192"/>
                    <a:pt x="54" y="192"/>
                  </a:cubicBezTo>
                  <a:cubicBezTo>
                    <a:pt x="48" y="192"/>
                    <a:pt x="43" y="187"/>
                    <a:pt x="43" y="181"/>
                  </a:cubicBezTo>
                  <a:close/>
                  <a:moveTo>
                    <a:pt x="107" y="181"/>
                  </a:moveTo>
                  <a:cubicBezTo>
                    <a:pt x="107" y="187"/>
                    <a:pt x="102" y="192"/>
                    <a:pt x="96" y="192"/>
                  </a:cubicBezTo>
                  <a:cubicBezTo>
                    <a:pt x="90" y="192"/>
                    <a:pt x="86" y="187"/>
                    <a:pt x="86" y="181"/>
                  </a:cubicBezTo>
                  <a:cubicBezTo>
                    <a:pt x="86" y="175"/>
                    <a:pt x="90" y="170"/>
                    <a:pt x="96" y="170"/>
                  </a:cubicBezTo>
                  <a:cubicBezTo>
                    <a:pt x="102" y="170"/>
                    <a:pt x="107" y="175"/>
                    <a:pt x="107" y="181"/>
                  </a:cubicBezTo>
                  <a:close/>
                  <a:moveTo>
                    <a:pt x="150" y="181"/>
                  </a:moveTo>
                  <a:cubicBezTo>
                    <a:pt x="150" y="187"/>
                    <a:pt x="145" y="192"/>
                    <a:pt x="139" y="192"/>
                  </a:cubicBezTo>
                  <a:cubicBezTo>
                    <a:pt x="133" y="192"/>
                    <a:pt x="128" y="187"/>
                    <a:pt x="128" y="181"/>
                  </a:cubicBezTo>
                  <a:cubicBezTo>
                    <a:pt x="128" y="175"/>
                    <a:pt x="133" y="170"/>
                    <a:pt x="139" y="170"/>
                  </a:cubicBezTo>
                  <a:cubicBezTo>
                    <a:pt x="145" y="170"/>
                    <a:pt x="150" y="175"/>
                    <a:pt x="150" y="181"/>
                  </a:cubicBezTo>
                  <a:close/>
                  <a:moveTo>
                    <a:pt x="192" y="181"/>
                  </a:moveTo>
                  <a:cubicBezTo>
                    <a:pt x="192" y="187"/>
                    <a:pt x="188" y="192"/>
                    <a:pt x="182" y="192"/>
                  </a:cubicBezTo>
                  <a:cubicBezTo>
                    <a:pt x="176" y="192"/>
                    <a:pt x="171" y="187"/>
                    <a:pt x="171" y="181"/>
                  </a:cubicBezTo>
                  <a:cubicBezTo>
                    <a:pt x="171" y="175"/>
                    <a:pt x="176" y="170"/>
                    <a:pt x="182" y="170"/>
                  </a:cubicBezTo>
                  <a:cubicBezTo>
                    <a:pt x="188" y="170"/>
                    <a:pt x="192" y="175"/>
                    <a:pt x="192" y="181"/>
                  </a:cubicBezTo>
                  <a:close/>
                  <a:moveTo>
                    <a:pt x="43" y="224"/>
                  </a:moveTo>
                  <a:cubicBezTo>
                    <a:pt x="43" y="218"/>
                    <a:pt x="48" y="213"/>
                    <a:pt x="54" y="213"/>
                  </a:cubicBezTo>
                  <a:cubicBezTo>
                    <a:pt x="60" y="213"/>
                    <a:pt x="64" y="218"/>
                    <a:pt x="64" y="224"/>
                  </a:cubicBezTo>
                  <a:cubicBezTo>
                    <a:pt x="64" y="230"/>
                    <a:pt x="60" y="234"/>
                    <a:pt x="54" y="234"/>
                  </a:cubicBezTo>
                  <a:cubicBezTo>
                    <a:pt x="48" y="234"/>
                    <a:pt x="43" y="230"/>
                    <a:pt x="43" y="224"/>
                  </a:cubicBezTo>
                  <a:close/>
                  <a:moveTo>
                    <a:pt x="107" y="224"/>
                  </a:moveTo>
                  <a:cubicBezTo>
                    <a:pt x="107" y="230"/>
                    <a:pt x="102" y="234"/>
                    <a:pt x="96" y="234"/>
                  </a:cubicBezTo>
                  <a:cubicBezTo>
                    <a:pt x="90" y="234"/>
                    <a:pt x="86" y="230"/>
                    <a:pt x="86" y="224"/>
                  </a:cubicBezTo>
                  <a:cubicBezTo>
                    <a:pt x="86" y="218"/>
                    <a:pt x="90" y="213"/>
                    <a:pt x="96" y="213"/>
                  </a:cubicBezTo>
                  <a:cubicBezTo>
                    <a:pt x="102" y="213"/>
                    <a:pt x="107" y="218"/>
                    <a:pt x="107" y="224"/>
                  </a:cubicBezTo>
                  <a:close/>
                  <a:moveTo>
                    <a:pt x="150" y="224"/>
                  </a:moveTo>
                  <a:cubicBezTo>
                    <a:pt x="150" y="230"/>
                    <a:pt x="145" y="234"/>
                    <a:pt x="139" y="234"/>
                  </a:cubicBezTo>
                  <a:cubicBezTo>
                    <a:pt x="133" y="234"/>
                    <a:pt x="128" y="230"/>
                    <a:pt x="128" y="224"/>
                  </a:cubicBezTo>
                  <a:cubicBezTo>
                    <a:pt x="128" y="218"/>
                    <a:pt x="133" y="213"/>
                    <a:pt x="139" y="213"/>
                  </a:cubicBezTo>
                  <a:cubicBezTo>
                    <a:pt x="145" y="213"/>
                    <a:pt x="150" y="218"/>
                    <a:pt x="150" y="224"/>
                  </a:cubicBezTo>
                  <a:close/>
                  <a:moveTo>
                    <a:pt x="192" y="224"/>
                  </a:moveTo>
                  <a:cubicBezTo>
                    <a:pt x="192" y="266"/>
                    <a:pt x="192" y="266"/>
                    <a:pt x="192" y="266"/>
                  </a:cubicBezTo>
                  <a:cubicBezTo>
                    <a:pt x="192" y="272"/>
                    <a:pt x="188" y="277"/>
                    <a:pt x="182" y="277"/>
                  </a:cubicBezTo>
                  <a:cubicBezTo>
                    <a:pt x="176" y="277"/>
                    <a:pt x="171" y="272"/>
                    <a:pt x="171" y="266"/>
                  </a:cubicBezTo>
                  <a:cubicBezTo>
                    <a:pt x="171" y="224"/>
                    <a:pt x="171" y="224"/>
                    <a:pt x="171" y="224"/>
                  </a:cubicBezTo>
                  <a:cubicBezTo>
                    <a:pt x="171" y="218"/>
                    <a:pt x="176" y="213"/>
                    <a:pt x="182" y="213"/>
                  </a:cubicBezTo>
                  <a:cubicBezTo>
                    <a:pt x="188" y="213"/>
                    <a:pt x="192" y="218"/>
                    <a:pt x="192" y="224"/>
                  </a:cubicBezTo>
                  <a:close/>
                  <a:moveTo>
                    <a:pt x="43" y="266"/>
                  </a:moveTo>
                  <a:cubicBezTo>
                    <a:pt x="43" y="260"/>
                    <a:pt x="48" y="256"/>
                    <a:pt x="54" y="256"/>
                  </a:cubicBezTo>
                  <a:cubicBezTo>
                    <a:pt x="60" y="256"/>
                    <a:pt x="64" y="260"/>
                    <a:pt x="64" y="266"/>
                  </a:cubicBezTo>
                  <a:cubicBezTo>
                    <a:pt x="64" y="272"/>
                    <a:pt x="60" y="277"/>
                    <a:pt x="54" y="277"/>
                  </a:cubicBezTo>
                  <a:cubicBezTo>
                    <a:pt x="48" y="277"/>
                    <a:pt x="43" y="272"/>
                    <a:pt x="43" y="266"/>
                  </a:cubicBezTo>
                  <a:close/>
                  <a:moveTo>
                    <a:pt x="107" y="266"/>
                  </a:moveTo>
                  <a:cubicBezTo>
                    <a:pt x="107" y="272"/>
                    <a:pt x="102" y="277"/>
                    <a:pt x="96" y="277"/>
                  </a:cubicBezTo>
                  <a:cubicBezTo>
                    <a:pt x="90" y="277"/>
                    <a:pt x="86" y="272"/>
                    <a:pt x="86" y="266"/>
                  </a:cubicBezTo>
                  <a:cubicBezTo>
                    <a:pt x="86" y="260"/>
                    <a:pt x="90" y="256"/>
                    <a:pt x="96" y="256"/>
                  </a:cubicBezTo>
                  <a:cubicBezTo>
                    <a:pt x="102" y="256"/>
                    <a:pt x="107" y="260"/>
                    <a:pt x="107" y="266"/>
                  </a:cubicBezTo>
                  <a:close/>
                  <a:moveTo>
                    <a:pt x="150" y="266"/>
                  </a:moveTo>
                  <a:cubicBezTo>
                    <a:pt x="150" y="272"/>
                    <a:pt x="145" y="277"/>
                    <a:pt x="139" y="277"/>
                  </a:cubicBezTo>
                  <a:cubicBezTo>
                    <a:pt x="133" y="277"/>
                    <a:pt x="128" y="272"/>
                    <a:pt x="128" y="266"/>
                  </a:cubicBezTo>
                  <a:cubicBezTo>
                    <a:pt x="128" y="260"/>
                    <a:pt x="133" y="256"/>
                    <a:pt x="139" y="256"/>
                  </a:cubicBezTo>
                  <a:cubicBezTo>
                    <a:pt x="145" y="256"/>
                    <a:pt x="150" y="260"/>
                    <a:pt x="150" y="266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47" name="Freeform 765"/>
            <p:cNvSpPr>
              <a:spLocks noEditPoints="1"/>
            </p:cNvSpPr>
            <p:nvPr/>
          </p:nvSpPr>
          <p:spPr bwMode="gray">
            <a:xfrm>
              <a:off x="1408562" y="3172829"/>
              <a:ext cx="276798" cy="27598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1" name="Group 510"/>
          <p:cNvGrpSpPr/>
          <p:nvPr/>
        </p:nvGrpSpPr>
        <p:grpSpPr>
          <a:xfrm>
            <a:off x="1770728" y="2639686"/>
            <a:ext cx="276766" cy="276766"/>
            <a:chOff x="1813783" y="3172049"/>
            <a:chExt cx="276766" cy="276766"/>
          </a:xfrm>
        </p:grpSpPr>
        <p:sp>
          <p:nvSpPr>
            <p:cNvPr id="449" name="Freeform 1004"/>
            <p:cNvSpPr>
              <a:spLocks noEditPoints="1"/>
            </p:cNvSpPr>
            <p:nvPr/>
          </p:nvSpPr>
          <p:spPr bwMode="gray">
            <a:xfrm>
              <a:off x="1813783" y="3172049"/>
              <a:ext cx="276766" cy="27676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50" name="Freeform 1005"/>
            <p:cNvSpPr>
              <a:spLocks noEditPoints="1"/>
            </p:cNvSpPr>
            <p:nvPr/>
          </p:nvSpPr>
          <p:spPr bwMode="gray">
            <a:xfrm>
              <a:off x="1865066" y="3245311"/>
              <a:ext cx="173386" cy="151407"/>
            </a:xfrm>
            <a:custGeom>
              <a:avLst/>
              <a:gdLst>
                <a:gd name="T0" fmla="*/ 320 w 321"/>
                <a:gd name="T1" fmla="*/ 27 h 280"/>
                <a:gd name="T2" fmla="*/ 312 w 321"/>
                <a:gd name="T3" fmla="*/ 19 h 280"/>
                <a:gd name="T4" fmla="*/ 147 w 321"/>
                <a:gd name="T5" fmla="*/ 32 h 280"/>
                <a:gd name="T6" fmla="*/ 133 w 321"/>
                <a:gd name="T7" fmla="*/ 56 h 280"/>
                <a:gd name="T8" fmla="*/ 9 w 321"/>
                <a:gd name="T9" fmla="*/ 55 h 280"/>
                <a:gd name="T10" fmla="*/ 1 w 321"/>
                <a:gd name="T11" fmla="*/ 63 h 280"/>
                <a:gd name="T12" fmla="*/ 4 w 321"/>
                <a:gd name="T13" fmla="*/ 73 h 280"/>
                <a:gd name="T14" fmla="*/ 114 w 321"/>
                <a:gd name="T15" fmla="*/ 140 h 280"/>
                <a:gd name="T16" fmla="*/ 125 w 321"/>
                <a:gd name="T17" fmla="*/ 139 h 280"/>
                <a:gd name="T18" fmla="*/ 129 w 321"/>
                <a:gd name="T19" fmla="*/ 138 h 280"/>
                <a:gd name="T20" fmla="*/ 129 w 321"/>
                <a:gd name="T21" fmla="*/ 269 h 280"/>
                <a:gd name="T22" fmla="*/ 139 w 321"/>
                <a:gd name="T23" fmla="*/ 280 h 280"/>
                <a:gd name="T24" fmla="*/ 150 w 321"/>
                <a:gd name="T25" fmla="*/ 269 h 280"/>
                <a:gd name="T26" fmla="*/ 150 w 321"/>
                <a:gd name="T27" fmla="*/ 125 h 280"/>
                <a:gd name="T28" fmla="*/ 165 w 321"/>
                <a:gd name="T29" fmla="*/ 133 h 280"/>
                <a:gd name="T30" fmla="*/ 176 w 321"/>
                <a:gd name="T31" fmla="*/ 134 h 280"/>
                <a:gd name="T32" fmla="*/ 318 w 321"/>
                <a:gd name="T33" fmla="*/ 37 h 280"/>
                <a:gd name="T34" fmla="*/ 320 w 321"/>
                <a:gd name="T35" fmla="*/ 27 h 280"/>
                <a:gd name="T36" fmla="*/ 119 w 321"/>
                <a:gd name="T37" fmla="*/ 118 h 280"/>
                <a:gd name="T38" fmla="*/ 33 w 321"/>
                <a:gd name="T39" fmla="*/ 72 h 280"/>
                <a:gd name="T40" fmla="*/ 124 w 321"/>
                <a:gd name="T41" fmla="*/ 75 h 280"/>
                <a:gd name="T42" fmla="*/ 131 w 321"/>
                <a:gd name="T43" fmla="*/ 82 h 280"/>
                <a:gd name="T44" fmla="*/ 132 w 321"/>
                <a:gd name="T45" fmla="*/ 92 h 280"/>
                <a:gd name="T46" fmla="*/ 134 w 321"/>
                <a:gd name="T47" fmla="*/ 96 h 280"/>
                <a:gd name="T48" fmla="*/ 132 w 321"/>
                <a:gd name="T49" fmla="*/ 99 h 280"/>
                <a:gd name="T50" fmla="*/ 119 w 321"/>
                <a:gd name="T51" fmla="*/ 118 h 280"/>
                <a:gd name="T52" fmla="*/ 171 w 321"/>
                <a:gd name="T53" fmla="*/ 112 h 280"/>
                <a:gd name="T54" fmla="*/ 153 w 321"/>
                <a:gd name="T55" fmla="*/ 87 h 280"/>
                <a:gd name="T56" fmla="*/ 153 w 321"/>
                <a:gd name="T57" fmla="*/ 87 h 280"/>
                <a:gd name="T58" fmla="*/ 162 w 321"/>
                <a:gd name="T59" fmla="*/ 47 h 280"/>
                <a:gd name="T60" fmla="*/ 224 w 321"/>
                <a:gd name="T61" fmla="*/ 29 h 280"/>
                <a:gd name="T62" fmla="*/ 290 w 321"/>
                <a:gd name="T63" fmla="*/ 36 h 280"/>
                <a:gd name="T64" fmla="*/ 171 w 321"/>
                <a:gd name="T65" fmla="*/ 112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280">
                  <a:moveTo>
                    <a:pt x="320" y="27"/>
                  </a:moveTo>
                  <a:cubicBezTo>
                    <a:pt x="319" y="23"/>
                    <a:pt x="316" y="20"/>
                    <a:pt x="312" y="19"/>
                  </a:cubicBezTo>
                  <a:cubicBezTo>
                    <a:pt x="229" y="0"/>
                    <a:pt x="173" y="4"/>
                    <a:pt x="147" y="32"/>
                  </a:cubicBezTo>
                  <a:cubicBezTo>
                    <a:pt x="140" y="40"/>
                    <a:pt x="136" y="48"/>
                    <a:pt x="133" y="56"/>
                  </a:cubicBezTo>
                  <a:cubicBezTo>
                    <a:pt x="110" y="41"/>
                    <a:pt x="68" y="41"/>
                    <a:pt x="9" y="55"/>
                  </a:cubicBezTo>
                  <a:cubicBezTo>
                    <a:pt x="5" y="56"/>
                    <a:pt x="2" y="59"/>
                    <a:pt x="1" y="63"/>
                  </a:cubicBezTo>
                  <a:cubicBezTo>
                    <a:pt x="0" y="66"/>
                    <a:pt x="1" y="70"/>
                    <a:pt x="4" y="73"/>
                  </a:cubicBezTo>
                  <a:cubicBezTo>
                    <a:pt x="11" y="81"/>
                    <a:pt x="71" y="140"/>
                    <a:pt x="114" y="140"/>
                  </a:cubicBezTo>
                  <a:cubicBezTo>
                    <a:pt x="118" y="140"/>
                    <a:pt x="122" y="140"/>
                    <a:pt x="125" y="139"/>
                  </a:cubicBezTo>
                  <a:cubicBezTo>
                    <a:pt x="126" y="139"/>
                    <a:pt x="127" y="138"/>
                    <a:pt x="129" y="138"/>
                  </a:cubicBezTo>
                  <a:cubicBezTo>
                    <a:pt x="129" y="269"/>
                    <a:pt x="129" y="269"/>
                    <a:pt x="129" y="269"/>
                  </a:cubicBezTo>
                  <a:cubicBezTo>
                    <a:pt x="129" y="275"/>
                    <a:pt x="133" y="280"/>
                    <a:pt x="139" y="280"/>
                  </a:cubicBezTo>
                  <a:cubicBezTo>
                    <a:pt x="145" y="280"/>
                    <a:pt x="150" y="275"/>
                    <a:pt x="150" y="269"/>
                  </a:cubicBezTo>
                  <a:cubicBezTo>
                    <a:pt x="150" y="125"/>
                    <a:pt x="150" y="125"/>
                    <a:pt x="150" y="125"/>
                  </a:cubicBezTo>
                  <a:cubicBezTo>
                    <a:pt x="154" y="129"/>
                    <a:pt x="160" y="132"/>
                    <a:pt x="165" y="133"/>
                  </a:cubicBezTo>
                  <a:cubicBezTo>
                    <a:pt x="169" y="134"/>
                    <a:pt x="173" y="134"/>
                    <a:pt x="176" y="134"/>
                  </a:cubicBezTo>
                  <a:cubicBezTo>
                    <a:pt x="230" y="134"/>
                    <a:pt x="309" y="47"/>
                    <a:pt x="318" y="37"/>
                  </a:cubicBezTo>
                  <a:cubicBezTo>
                    <a:pt x="320" y="34"/>
                    <a:pt x="321" y="30"/>
                    <a:pt x="320" y="27"/>
                  </a:cubicBezTo>
                  <a:close/>
                  <a:moveTo>
                    <a:pt x="119" y="118"/>
                  </a:moveTo>
                  <a:cubicBezTo>
                    <a:pt x="100" y="124"/>
                    <a:pt x="61" y="97"/>
                    <a:pt x="33" y="72"/>
                  </a:cubicBezTo>
                  <a:cubicBezTo>
                    <a:pt x="92" y="60"/>
                    <a:pt x="116" y="68"/>
                    <a:pt x="124" y="75"/>
                  </a:cubicBezTo>
                  <a:cubicBezTo>
                    <a:pt x="127" y="77"/>
                    <a:pt x="129" y="80"/>
                    <a:pt x="131" y="82"/>
                  </a:cubicBezTo>
                  <a:cubicBezTo>
                    <a:pt x="131" y="87"/>
                    <a:pt x="132" y="91"/>
                    <a:pt x="132" y="92"/>
                  </a:cubicBezTo>
                  <a:cubicBezTo>
                    <a:pt x="133" y="94"/>
                    <a:pt x="133" y="95"/>
                    <a:pt x="134" y="96"/>
                  </a:cubicBezTo>
                  <a:cubicBezTo>
                    <a:pt x="133" y="97"/>
                    <a:pt x="133" y="98"/>
                    <a:pt x="132" y="99"/>
                  </a:cubicBezTo>
                  <a:cubicBezTo>
                    <a:pt x="129" y="116"/>
                    <a:pt x="122" y="118"/>
                    <a:pt x="119" y="118"/>
                  </a:cubicBezTo>
                  <a:close/>
                  <a:moveTo>
                    <a:pt x="171" y="112"/>
                  </a:moveTo>
                  <a:cubicBezTo>
                    <a:pt x="168" y="112"/>
                    <a:pt x="158" y="109"/>
                    <a:pt x="153" y="87"/>
                  </a:cubicBezTo>
                  <a:cubicBezTo>
                    <a:pt x="153" y="87"/>
                    <a:pt x="153" y="87"/>
                    <a:pt x="153" y="87"/>
                  </a:cubicBezTo>
                  <a:cubicBezTo>
                    <a:pt x="153" y="86"/>
                    <a:pt x="147" y="63"/>
                    <a:pt x="162" y="47"/>
                  </a:cubicBezTo>
                  <a:cubicBezTo>
                    <a:pt x="171" y="38"/>
                    <a:pt x="189" y="29"/>
                    <a:pt x="224" y="29"/>
                  </a:cubicBezTo>
                  <a:cubicBezTo>
                    <a:pt x="241" y="29"/>
                    <a:pt x="263" y="31"/>
                    <a:pt x="290" y="36"/>
                  </a:cubicBezTo>
                  <a:cubicBezTo>
                    <a:pt x="253" y="74"/>
                    <a:pt x="198" y="119"/>
                    <a:pt x="171" y="112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2" name="Group 511"/>
          <p:cNvGrpSpPr/>
          <p:nvPr/>
        </p:nvGrpSpPr>
        <p:grpSpPr>
          <a:xfrm>
            <a:off x="2151649" y="2639686"/>
            <a:ext cx="275281" cy="275281"/>
            <a:chOff x="2129693" y="3146090"/>
            <a:chExt cx="275281" cy="275281"/>
          </a:xfrm>
        </p:grpSpPr>
        <p:sp>
          <p:nvSpPr>
            <p:cNvPr id="452" name="Freeform 560"/>
            <p:cNvSpPr>
              <a:spLocks noEditPoints="1"/>
            </p:cNvSpPr>
            <p:nvPr/>
          </p:nvSpPr>
          <p:spPr bwMode="gray">
            <a:xfrm>
              <a:off x="2215516" y="3197908"/>
              <a:ext cx="120638" cy="171646"/>
            </a:xfrm>
            <a:custGeom>
              <a:avLst/>
              <a:gdLst>
                <a:gd name="T0" fmla="*/ 33 w 225"/>
                <a:gd name="T1" fmla="*/ 320 h 320"/>
                <a:gd name="T2" fmla="*/ 28 w 225"/>
                <a:gd name="T3" fmla="*/ 318 h 320"/>
                <a:gd name="T4" fmla="*/ 22 w 225"/>
                <a:gd name="T5" fmla="*/ 306 h 320"/>
                <a:gd name="T6" fmla="*/ 61 w 225"/>
                <a:gd name="T7" fmla="*/ 170 h 320"/>
                <a:gd name="T8" fmla="*/ 11 w 225"/>
                <a:gd name="T9" fmla="*/ 170 h 320"/>
                <a:gd name="T10" fmla="*/ 2 w 225"/>
                <a:gd name="T11" fmla="*/ 166 h 320"/>
                <a:gd name="T12" fmla="*/ 2 w 225"/>
                <a:gd name="T13" fmla="*/ 155 h 320"/>
                <a:gd name="T14" fmla="*/ 66 w 225"/>
                <a:gd name="T15" fmla="*/ 6 h 320"/>
                <a:gd name="T16" fmla="*/ 75 w 225"/>
                <a:gd name="T17" fmla="*/ 0 h 320"/>
                <a:gd name="T18" fmla="*/ 182 w 225"/>
                <a:gd name="T19" fmla="*/ 0 h 320"/>
                <a:gd name="T20" fmla="*/ 191 w 225"/>
                <a:gd name="T21" fmla="*/ 5 h 320"/>
                <a:gd name="T22" fmla="*/ 192 w 225"/>
                <a:gd name="T23" fmla="*/ 15 h 320"/>
                <a:gd name="T24" fmla="*/ 156 w 225"/>
                <a:gd name="T25" fmla="*/ 96 h 320"/>
                <a:gd name="T26" fmla="*/ 214 w 225"/>
                <a:gd name="T27" fmla="*/ 96 h 320"/>
                <a:gd name="T28" fmla="*/ 224 w 225"/>
                <a:gd name="T29" fmla="*/ 102 h 320"/>
                <a:gd name="T30" fmla="*/ 222 w 225"/>
                <a:gd name="T31" fmla="*/ 113 h 320"/>
                <a:gd name="T32" fmla="*/ 41 w 225"/>
                <a:gd name="T33" fmla="*/ 316 h 320"/>
                <a:gd name="T34" fmla="*/ 33 w 225"/>
                <a:gd name="T35" fmla="*/ 320 h 320"/>
                <a:gd name="T36" fmla="*/ 28 w 225"/>
                <a:gd name="T37" fmla="*/ 149 h 320"/>
                <a:gd name="T38" fmla="*/ 75 w 225"/>
                <a:gd name="T39" fmla="*/ 149 h 320"/>
                <a:gd name="T40" fmla="*/ 84 w 225"/>
                <a:gd name="T41" fmla="*/ 153 h 320"/>
                <a:gd name="T42" fmla="*/ 86 w 225"/>
                <a:gd name="T43" fmla="*/ 163 h 320"/>
                <a:gd name="T44" fmla="*/ 56 w 225"/>
                <a:gd name="T45" fmla="*/ 267 h 320"/>
                <a:gd name="T46" fmla="*/ 190 w 225"/>
                <a:gd name="T47" fmla="*/ 117 h 320"/>
                <a:gd name="T48" fmla="*/ 139 w 225"/>
                <a:gd name="T49" fmla="*/ 117 h 320"/>
                <a:gd name="T50" fmla="*/ 130 w 225"/>
                <a:gd name="T51" fmla="*/ 112 h 320"/>
                <a:gd name="T52" fmla="*/ 130 w 225"/>
                <a:gd name="T53" fmla="*/ 102 h 320"/>
                <a:gd name="T54" fmla="*/ 166 w 225"/>
                <a:gd name="T55" fmla="*/ 21 h 320"/>
                <a:gd name="T56" fmla="*/ 82 w 225"/>
                <a:gd name="T57" fmla="*/ 21 h 320"/>
                <a:gd name="T58" fmla="*/ 28 w 225"/>
                <a:gd name="T59" fmla="*/ 14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25" h="320">
                  <a:moveTo>
                    <a:pt x="33" y="320"/>
                  </a:moveTo>
                  <a:cubicBezTo>
                    <a:pt x="31" y="320"/>
                    <a:pt x="29" y="319"/>
                    <a:pt x="28" y="318"/>
                  </a:cubicBezTo>
                  <a:cubicBezTo>
                    <a:pt x="23" y="316"/>
                    <a:pt x="21" y="311"/>
                    <a:pt x="22" y="306"/>
                  </a:cubicBezTo>
                  <a:cubicBezTo>
                    <a:pt x="61" y="170"/>
                    <a:pt x="61" y="170"/>
                    <a:pt x="61" y="170"/>
                  </a:cubicBezTo>
                  <a:cubicBezTo>
                    <a:pt x="11" y="170"/>
                    <a:pt x="11" y="170"/>
                    <a:pt x="11" y="170"/>
                  </a:cubicBezTo>
                  <a:cubicBezTo>
                    <a:pt x="8" y="170"/>
                    <a:pt x="4" y="169"/>
                    <a:pt x="2" y="166"/>
                  </a:cubicBezTo>
                  <a:cubicBezTo>
                    <a:pt x="0" y="163"/>
                    <a:pt x="0" y="159"/>
                    <a:pt x="2" y="155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67" y="2"/>
                    <a:pt x="71" y="0"/>
                    <a:pt x="75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6" y="0"/>
                    <a:pt x="189" y="1"/>
                    <a:pt x="191" y="5"/>
                  </a:cubicBezTo>
                  <a:cubicBezTo>
                    <a:pt x="193" y="8"/>
                    <a:pt x="193" y="11"/>
                    <a:pt x="192" y="15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214" y="96"/>
                    <a:pt x="214" y="96"/>
                    <a:pt x="214" y="96"/>
                  </a:cubicBezTo>
                  <a:cubicBezTo>
                    <a:pt x="218" y="96"/>
                    <a:pt x="222" y="98"/>
                    <a:pt x="224" y="102"/>
                  </a:cubicBezTo>
                  <a:cubicBezTo>
                    <a:pt x="225" y="106"/>
                    <a:pt x="225" y="110"/>
                    <a:pt x="222" y="113"/>
                  </a:cubicBezTo>
                  <a:cubicBezTo>
                    <a:pt x="41" y="316"/>
                    <a:pt x="41" y="316"/>
                    <a:pt x="41" y="316"/>
                  </a:cubicBezTo>
                  <a:cubicBezTo>
                    <a:pt x="39" y="318"/>
                    <a:pt x="36" y="320"/>
                    <a:pt x="33" y="320"/>
                  </a:cubicBezTo>
                  <a:close/>
                  <a:moveTo>
                    <a:pt x="28" y="149"/>
                  </a:moveTo>
                  <a:cubicBezTo>
                    <a:pt x="75" y="149"/>
                    <a:pt x="75" y="149"/>
                    <a:pt x="75" y="149"/>
                  </a:cubicBezTo>
                  <a:cubicBezTo>
                    <a:pt x="79" y="149"/>
                    <a:pt x="82" y="151"/>
                    <a:pt x="84" y="153"/>
                  </a:cubicBezTo>
                  <a:cubicBezTo>
                    <a:pt x="86" y="156"/>
                    <a:pt x="87" y="159"/>
                    <a:pt x="86" y="163"/>
                  </a:cubicBezTo>
                  <a:cubicBezTo>
                    <a:pt x="56" y="267"/>
                    <a:pt x="56" y="267"/>
                    <a:pt x="56" y="267"/>
                  </a:cubicBezTo>
                  <a:cubicBezTo>
                    <a:pt x="190" y="117"/>
                    <a:pt x="190" y="117"/>
                    <a:pt x="190" y="117"/>
                  </a:cubicBezTo>
                  <a:cubicBezTo>
                    <a:pt x="139" y="117"/>
                    <a:pt x="139" y="117"/>
                    <a:pt x="139" y="117"/>
                  </a:cubicBezTo>
                  <a:cubicBezTo>
                    <a:pt x="136" y="117"/>
                    <a:pt x="132" y="115"/>
                    <a:pt x="130" y="112"/>
                  </a:cubicBezTo>
                  <a:cubicBezTo>
                    <a:pt x="128" y="109"/>
                    <a:pt x="128" y="105"/>
                    <a:pt x="130" y="102"/>
                  </a:cubicBezTo>
                  <a:cubicBezTo>
                    <a:pt x="166" y="21"/>
                    <a:pt x="166" y="21"/>
                    <a:pt x="166" y="21"/>
                  </a:cubicBezTo>
                  <a:cubicBezTo>
                    <a:pt x="82" y="21"/>
                    <a:pt x="82" y="21"/>
                    <a:pt x="82" y="21"/>
                  </a:cubicBezTo>
                  <a:lnTo>
                    <a:pt x="28" y="149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53" name="Freeform 561"/>
            <p:cNvSpPr>
              <a:spLocks noEditPoints="1"/>
            </p:cNvSpPr>
            <p:nvPr/>
          </p:nvSpPr>
          <p:spPr bwMode="gray">
            <a:xfrm>
              <a:off x="2129693" y="3146090"/>
              <a:ext cx="275281" cy="27528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3" name="Group 512"/>
          <p:cNvGrpSpPr/>
          <p:nvPr/>
        </p:nvGrpSpPr>
        <p:grpSpPr>
          <a:xfrm>
            <a:off x="2531085" y="2639686"/>
            <a:ext cx="275723" cy="275723"/>
            <a:chOff x="2541455" y="3203537"/>
            <a:chExt cx="275723" cy="275723"/>
          </a:xfrm>
        </p:grpSpPr>
        <p:sp>
          <p:nvSpPr>
            <p:cNvPr id="455" name="Freeform 428"/>
            <p:cNvSpPr>
              <a:spLocks noEditPoints="1"/>
            </p:cNvSpPr>
            <p:nvPr/>
          </p:nvSpPr>
          <p:spPr bwMode="gray">
            <a:xfrm>
              <a:off x="2617684" y="3255438"/>
              <a:ext cx="122453" cy="171921"/>
            </a:xfrm>
            <a:custGeom>
              <a:avLst/>
              <a:gdLst>
                <a:gd name="T0" fmla="*/ 114 w 227"/>
                <a:gd name="T1" fmla="*/ 320 h 320"/>
                <a:gd name="T2" fmla="*/ 102 w 227"/>
                <a:gd name="T3" fmla="*/ 319 h 320"/>
                <a:gd name="T4" fmla="*/ 0 w 227"/>
                <a:gd name="T5" fmla="*/ 209 h 320"/>
                <a:gd name="T6" fmla="*/ 9 w 227"/>
                <a:gd name="T7" fmla="*/ 167 h 320"/>
                <a:gd name="T8" fmla="*/ 22 w 227"/>
                <a:gd name="T9" fmla="*/ 145 h 320"/>
                <a:gd name="T10" fmla="*/ 29 w 227"/>
                <a:gd name="T11" fmla="*/ 136 h 320"/>
                <a:gd name="T12" fmla="*/ 62 w 227"/>
                <a:gd name="T13" fmla="*/ 93 h 320"/>
                <a:gd name="T14" fmla="*/ 92 w 227"/>
                <a:gd name="T15" fmla="*/ 20 h 320"/>
                <a:gd name="T16" fmla="*/ 112 w 227"/>
                <a:gd name="T17" fmla="*/ 0 h 320"/>
                <a:gd name="T18" fmla="*/ 113 w 227"/>
                <a:gd name="T19" fmla="*/ 0 h 320"/>
                <a:gd name="T20" fmla="*/ 115 w 227"/>
                <a:gd name="T21" fmla="*/ 0 h 320"/>
                <a:gd name="T22" fmla="*/ 116 w 227"/>
                <a:gd name="T23" fmla="*/ 0 h 320"/>
                <a:gd name="T24" fmla="*/ 135 w 227"/>
                <a:gd name="T25" fmla="*/ 20 h 320"/>
                <a:gd name="T26" fmla="*/ 165 w 227"/>
                <a:gd name="T27" fmla="*/ 93 h 320"/>
                <a:gd name="T28" fmla="*/ 199 w 227"/>
                <a:gd name="T29" fmla="*/ 136 h 320"/>
                <a:gd name="T30" fmla="*/ 206 w 227"/>
                <a:gd name="T31" fmla="*/ 145 h 320"/>
                <a:gd name="T32" fmla="*/ 219 w 227"/>
                <a:gd name="T33" fmla="*/ 167 h 320"/>
                <a:gd name="T34" fmla="*/ 227 w 227"/>
                <a:gd name="T35" fmla="*/ 209 h 320"/>
                <a:gd name="T36" fmla="*/ 125 w 227"/>
                <a:gd name="T37" fmla="*/ 319 h 320"/>
                <a:gd name="T38" fmla="*/ 114 w 227"/>
                <a:gd name="T39" fmla="*/ 320 h 320"/>
                <a:gd name="T40" fmla="*/ 113 w 227"/>
                <a:gd name="T41" fmla="*/ 21 h 320"/>
                <a:gd name="T42" fmla="*/ 113 w 227"/>
                <a:gd name="T43" fmla="*/ 22 h 320"/>
                <a:gd name="T44" fmla="*/ 80 w 227"/>
                <a:gd name="T45" fmla="*/ 105 h 320"/>
                <a:gd name="T46" fmla="*/ 45 w 227"/>
                <a:gd name="T47" fmla="*/ 150 h 320"/>
                <a:gd name="T48" fmla="*/ 39 w 227"/>
                <a:gd name="T49" fmla="*/ 158 h 320"/>
                <a:gd name="T50" fmla="*/ 28 w 227"/>
                <a:gd name="T51" fmla="*/ 175 h 320"/>
                <a:gd name="T52" fmla="*/ 21 w 227"/>
                <a:gd name="T53" fmla="*/ 209 h 320"/>
                <a:gd name="T54" fmla="*/ 104 w 227"/>
                <a:gd name="T55" fmla="*/ 298 h 320"/>
                <a:gd name="T56" fmla="*/ 114 w 227"/>
                <a:gd name="T57" fmla="*/ 298 h 320"/>
                <a:gd name="T58" fmla="*/ 123 w 227"/>
                <a:gd name="T59" fmla="*/ 298 h 320"/>
                <a:gd name="T60" fmla="*/ 206 w 227"/>
                <a:gd name="T61" fmla="*/ 209 h 320"/>
                <a:gd name="T62" fmla="*/ 199 w 227"/>
                <a:gd name="T63" fmla="*/ 175 h 320"/>
                <a:gd name="T64" fmla="*/ 189 w 227"/>
                <a:gd name="T65" fmla="*/ 158 h 320"/>
                <a:gd name="T66" fmla="*/ 182 w 227"/>
                <a:gd name="T67" fmla="*/ 150 h 320"/>
                <a:gd name="T68" fmla="*/ 148 w 227"/>
                <a:gd name="T69" fmla="*/ 105 h 320"/>
                <a:gd name="T70" fmla="*/ 114 w 227"/>
                <a:gd name="T71" fmla="*/ 22 h 320"/>
                <a:gd name="T72" fmla="*/ 114 w 227"/>
                <a:gd name="T73" fmla="*/ 21 h 320"/>
                <a:gd name="T74" fmla="*/ 113 w 227"/>
                <a:gd name="T75" fmla="*/ 21 h 320"/>
                <a:gd name="T76" fmla="*/ 118 w 227"/>
                <a:gd name="T77" fmla="*/ 21 h 320"/>
                <a:gd name="T78" fmla="*/ 118 w 227"/>
                <a:gd name="T79" fmla="*/ 21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27" h="320">
                  <a:moveTo>
                    <a:pt x="114" y="320"/>
                  </a:moveTo>
                  <a:cubicBezTo>
                    <a:pt x="107" y="320"/>
                    <a:pt x="102" y="319"/>
                    <a:pt x="102" y="319"/>
                  </a:cubicBezTo>
                  <a:cubicBezTo>
                    <a:pt x="44" y="313"/>
                    <a:pt x="0" y="266"/>
                    <a:pt x="0" y="209"/>
                  </a:cubicBezTo>
                  <a:cubicBezTo>
                    <a:pt x="0" y="194"/>
                    <a:pt x="6" y="174"/>
                    <a:pt x="9" y="167"/>
                  </a:cubicBezTo>
                  <a:cubicBezTo>
                    <a:pt x="11" y="160"/>
                    <a:pt x="16" y="153"/>
                    <a:pt x="22" y="145"/>
                  </a:cubicBezTo>
                  <a:cubicBezTo>
                    <a:pt x="23" y="143"/>
                    <a:pt x="25" y="140"/>
                    <a:pt x="29" y="136"/>
                  </a:cubicBezTo>
                  <a:cubicBezTo>
                    <a:pt x="37" y="126"/>
                    <a:pt x="50" y="110"/>
                    <a:pt x="62" y="93"/>
                  </a:cubicBezTo>
                  <a:cubicBezTo>
                    <a:pt x="74" y="75"/>
                    <a:pt x="88" y="47"/>
                    <a:pt x="92" y="20"/>
                  </a:cubicBezTo>
                  <a:cubicBezTo>
                    <a:pt x="92" y="8"/>
                    <a:pt x="101" y="0"/>
                    <a:pt x="112" y="0"/>
                  </a:cubicBezTo>
                  <a:cubicBezTo>
                    <a:pt x="112" y="0"/>
                    <a:pt x="112" y="0"/>
                    <a:pt x="113" y="0"/>
                  </a:cubicBezTo>
                  <a:cubicBezTo>
                    <a:pt x="113" y="0"/>
                    <a:pt x="114" y="0"/>
                    <a:pt x="115" y="0"/>
                  </a:cubicBezTo>
                  <a:cubicBezTo>
                    <a:pt x="115" y="0"/>
                    <a:pt x="115" y="0"/>
                    <a:pt x="116" y="0"/>
                  </a:cubicBezTo>
                  <a:cubicBezTo>
                    <a:pt x="127" y="0"/>
                    <a:pt x="135" y="8"/>
                    <a:pt x="135" y="20"/>
                  </a:cubicBezTo>
                  <a:cubicBezTo>
                    <a:pt x="139" y="47"/>
                    <a:pt x="154" y="75"/>
                    <a:pt x="165" y="93"/>
                  </a:cubicBezTo>
                  <a:cubicBezTo>
                    <a:pt x="177" y="110"/>
                    <a:pt x="191" y="126"/>
                    <a:pt x="199" y="136"/>
                  </a:cubicBezTo>
                  <a:cubicBezTo>
                    <a:pt x="202" y="140"/>
                    <a:pt x="204" y="143"/>
                    <a:pt x="206" y="145"/>
                  </a:cubicBezTo>
                  <a:cubicBezTo>
                    <a:pt x="212" y="153"/>
                    <a:pt x="216" y="160"/>
                    <a:pt x="219" y="167"/>
                  </a:cubicBezTo>
                  <a:cubicBezTo>
                    <a:pt x="222" y="174"/>
                    <a:pt x="227" y="194"/>
                    <a:pt x="227" y="209"/>
                  </a:cubicBezTo>
                  <a:cubicBezTo>
                    <a:pt x="227" y="266"/>
                    <a:pt x="184" y="313"/>
                    <a:pt x="125" y="319"/>
                  </a:cubicBezTo>
                  <a:cubicBezTo>
                    <a:pt x="125" y="319"/>
                    <a:pt x="120" y="320"/>
                    <a:pt x="114" y="320"/>
                  </a:cubicBezTo>
                  <a:close/>
                  <a:moveTo>
                    <a:pt x="113" y="21"/>
                  </a:moveTo>
                  <a:cubicBezTo>
                    <a:pt x="113" y="22"/>
                    <a:pt x="113" y="22"/>
                    <a:pt x="113" y="22"/>
                  </a:cubicBezTo>
                  <a:cubicBezTo>
                    <a:pt x="109" y="54"/>
                    <a:pt x="93" y="84"/>
                    <a:pt x="80" y="105"/>
                  </a:cubicBezTo>
                  <a:cubicBezTo>
                    <a:pt x="67" y="123"/>
                    <a:pt x="53" y="140"/>
                    <a:pt x="45" y="150"/>
                  </a:cubicBezTo>
                  <a:cubicBezTo>
                    <a:pt x="42" y="153"/>
                    <a:pt x="40" y="156"/>
                    <a:pt x="39" y="158"/>
                  </a:cubicBezTo>
                  <a:cubicBezTo>
                    <a:pt x="34" y="164"/>
                    <a:pt x="30" y="170"/>
                    <a:pt x="28" y="175"/>
                  </a:cubicBezTo>
                  <a:cubicBezTo>
                    <a:pt x="26" y="181"/>
                    <a:pt x="21" y="198"/>
                    <a:pt x="21" y="209"/>
                  </a:cubicBezTo>
                  <a:cubicBezTo>
                    <a:pt x="21" y="255"/>
                    <a:pt x="57" y="293"/>
                    <a:pt x="104" y="298"/>
                  </a:cubicBezTo>
                  <a:cubicBezTo>
                    <a:pt x="104" y="298"/>
                    <a:pt x="109" y="298"/>
                    <a:pt x="114" y="298"/>
                  </a:cubicBezTo>
                  <a:cubicBezTo>
                    <a:pt x="119" y="298"/>
                    <a:pt x="123" y="298"/>
                    <a:pt x="123" y="298"/>
                  </a:cubicBezTo>
                  <a:cubicBezTo>
                    <a:pt x="171" y="293"/>
                    <a:pt x="206" y="255"/>
                    <a:pt x="206" y="209"/>
                  </a:cubicBezTo>
                  <a:cubicBezTo>
                    <a:pt x="206" y="198"/>
                    <a:pt x="201" y="181"/>
                    <a:pt x="199" y="175"/>
                  </a:cubicBezTo>
                  <a:cubicBezTo>
                    <a:pt x="197" y="170"/>
                    <a:pt x="193" y="164"/>
                    <a:pt x="189" y="158"/>
                  </a:cubicBezTo>
                  <a:cubicBezTo>
                    <a:pt x="187" y="156"/>
                    <a:pt x="185" y="153"/>
                    <a:pt x="182" y="150"/>
                  </a:cubicBezTo>
                  <a:cubicBezTo>
                    <a:pt x="174" y="140"/>
                    <a:pt x="160" y="123"/>
                    <a:pt x="148" y="105"/>
                  </a:cubicBezTo>
                  <a:cubicBezTo>
                    <a:pt x="134" y="84"/>
                    <a:pt x="118" y="54"/>
                    <a:pt x="114" y="22"/>
                  </a:cubicBezTo>
                  <a:cubicBezTo>
                    <a:pt x="114" y="22"/>
                    <a:pt x="114" y="22"/>
                    <a:pt x="114" y="21"/>
                  </a:cubicBezTo>
                  <a:cubicBezTo>
                    <a:pt x="114" y="21"/>
                    <a:pt x="114" y="21"/>
                    <a:pt x="113" y="21"/>
                  </a:cubicBezTo>
                  <a:close/>
                  <a:moveTo>
                    <a:pt x="118" y="21"/>
                  </a:moveTo>
                  <a:cubicBezTo>
                    <a:pt x="118" y="21"/>
                    <a:pt x="118" y="21"/>
                    <a:pt x="118" y="21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56" name="Freeform 429"/>
            <p:cNvSpPr>
              <a:spLocks noEditPoints="1"/>
            </p:cNvSpPr>
            <p:nvPr/>
          </p:nvSpPr>
          <p:spPr bwMode="gray">
            <a:xfrm>
              <a:off x="2541455" y="3203537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4" name="Group 513"/>
          <p:cNvGrpSpPr/>
          <p:nvPr/>
        </p:nvGrpSpPr>
        <p:grpSpPr>
          <a:xfrm>
            <a:off x="2910963" y="2639686"/>
            <a:ext cx="277257" cy="277257"/>
            <a:chOff x="2881972" y="3162694"/>
            <a:chExt cx="277257" cy="277257"/>
          </a:xfrm>
        </p:grpSpPr>
        <p:sp>
          <p:nvSpPr>
            <p:cNvPr id="458" name="Freeform 621"/>
            <p:cNvSpPr>
              <a:spLocks noEditPoints="1"/>
            </p:cNvSpPr>
            <p:nvPr/>
          </p:nvSpPr>
          <p:spPr bwMode="gray">
            <a:xfrm>
              <a:off x="2939054" y="3214884"/>
              <a:ext cx="162277" cy="172878"/>
            </a:xfrm>
            <a:custGeom>
              <a:avLst/>
              <a:gdLst>
                <a:gd name="T0" fmla="*/ 160 w 299"/>
                <a:gd name="T1" fmla="*/ 21 h 320"/>
                <a:gd name="T2" fmla="*/ 160 w 299"/>
                <a:gd name="T3" fmla="*/ 10 h 320"/>
                <a:gd name="T4" fmla="*/ 150 w 299"/>
                <a:gd name="T5" fmla="*/ 0 h 320"/>
                <a:gd name="T6" fmla="*/ 139 w 299"/>
                <a:gd name="T7" fmla="*/ 10 h 320"/>
                <a:gd name="T8" fmla="*/ 139 w 299"/>
                <a:gd name="T9" fmla="*/ 21 h 320"/>
                <a:gd name="T10" fmla="*/ 0 w 299"/>
                <a:gd name="T11" fmla="*/ 148 h 320"/>
                <a:gd name="T12" fmla="*/ 5 w 299"/>
                <a:gd name="T13" fmla="*/ 158 h 320"/>
                <a:gd name="T14" fmla="*/ 16 w 299"/>
                <a:gd name="T15" fmla="*/ 159 h 320"/>
                <a:gd name="T16" fmla="*/ 91 w 299"/>
                <a:gd name="T17" fmla="*/ 158 h 320"/>
                <a:gd name="T18" fmla="*/ 103 w 299"/>
                <a:gd name="T19" fmla="*/ 158 h 320"/>
                <a:gd name="T20" fmla="*/ 139 w 299"/>
                <a:gd name="T21" fmla="*/ 140 h 320"/>
                <a:gd name="T22" fmla="*/ 139 w 299"/>
                <a:gd name="T23" fmla="*/ 288 h 320"/>
                <a:gd name="T24" fmla="*/ 128 w 299"/>
                <a:gd name="T25" fmla="*/ 298 h 320"/>
                <a:gd name="T26" fmla="*/ 118 w 299"/>
                <a:gd name="T27" fmla="*/ 288 h 320"/>
                <a:gd name="T28" fmla="*/ 107 w 299"/>
                <a:gd name="T29" fmla="*/ 277 h 320"/>
                <a:gd name="T30" fmla="*/ 96 w 299"/>
                <a:gd name="T31" fmla="*/ 288 h 320"/>
                <a:gd name="T32" fmla="*/ 128 w 299"/>
                <a:gd name="T33" fmla="*/ 320 h 320"/>
                <a:gd name="T34" fmla="*/ 160 w 299"/>
                <a:gd name="T35" fmla="*/ 288 h 320"/>
                <a:gd name="T36" fmla="*/ 160 w 299"/>
                <a:gd name="T37" fmla="*/ 139 h 320"/>
                <a:gd name="T38" fmla="*/ 195 w 299"/>
                <a:gd name="T39" fmla="*/ 156 h 320"/>
                <a:gd name="T40" fmla="*/ 203 w 299"/>
                <a:gd name="T41" fmla="*/ 160 h 320"/>
                <a:gd name="T42" fmla="*/ 207 w 299"/>
                <a:gd name="T43" fmla="*/ 159 h 320"/>
                <a:gd name="T44" fmla="*/ 282 w 299"/>
                <a:gd name="T45" fmla="*/ 157 h 320"/>
                <a:gd name="T46" fmla="*/ 293 w 299"/>
                <a:gd name="T47" fmla="*/ 158 h 320"/>
                <a:gd name="T48" fmla="*/ 299 w 299"/>
                <a:gd name="T49" fmla="*/ 148 h 320"/>
                <a:gd name="T50" fmla="*/ 160 w 299"/>
                <a:gd name="T51" fmla="*/ 21 h 320"/>
                <a:gd name="T52" fmla="*/ 86 w 299"/>
                <a:gd name="T53" fmla="*/ 132 h 320"/>
                <a:gd name="T54" fmla="*/ 25 w 299"/>
                <a:gd name="T55" fmla="*/ 132 h 320"/>
                <a:gd name="T56" fmla="*/ 118 w 299"/>
                <a:gd name="T57" fmla="*/ 46 h 320"/>
                <a:gd name="T58" fmla="*/ 86 w 299"/>
                <a:gd name="T59" fmla="*/ 132 h 320"/>
                <a:gd name="T60" fmla="*/ 153 w 299"/>
                <a:gd name="T61" fmla="*/ 117 h 320"/>
                <a:gd name="T62" fmla="*/ 108 w 299"/>
                <a:gd name="T63" fmla="*/ 129 h 320"/>
                <a:gd name="T64" fmla="*/ 150 w 299"/>
                <a:gd name="T65" fmla="*/ 44 h 320"/>
                <a:gd name="T66" fmla="*/ 191 w 299"/>
                <a:gd name="T67" fmla="*/ 127 h 320"/>
                <a:gd name="T68" fmla="*/ 153 w 299"/>
                <a:gd name="T69" fmla="*/ 117 h 320"/>
                <a:gd name="T70" fmla="*/ 213 w 299"/>
                <a:gd name="T71" fmla="*/ 134 h 320"/>
                <a:gd name="T72" fmla="*/ 181 w 299"/>
                <a:gd name="T73" fmla="*/ 46 h 320"/>
                <a:gd name="T74" fmla="*/ 275 w 299"/>
                <a:gd name="T75" fmla="*/ 131 h 320"/>
                <a:gd name="T76" fmla="*/ 213 w 299"/>
                <a:gd name="T77" fmla="*/ 134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9" h="320">
                  <a:moveTo>
                    <a:pt x="160" y="21"/>
                  </a:moveTo>
                  <a:cubicBezTo>
                    <a:pt x="160" y="10"/>
                    <a:pt x="160" y="10"/>
                    <a:pt x="160" y="10"/>
                  </a:cubicBezTo>
                  <a:cubicBezTo>
                    <a:pt x="160" y="4"/>
                    <a:pt x="156" y="0"/>
                    <a:pt x="150" y="0"/>
                  </a:cubicBezTo>
                  <a:cubicBezTo>
                    <a:pt x="144" y="0"/>
                    <a:pt x="139" y="4"/>
                    <a:pt x="139" y="10"/>
                  </a:cubicBezTo>
                  <a:cubicBezTo>
                    <a:pt x="139" y="21"/>
                    <a:pt x="139" y="21"/>
                    <a:pt x="139" y="21"/>
                  </a:cubicBezTo>
                  <a:cubicBezTo>
                    <a:pt x="66" y="26"/>
                    <a:pt x="6" y="80"/>
                    <a:pt x="0" y="148"/>
                  </a:cubicBezTo>
                  <a:cubicBezTo>
                    <a:pt x="0" y="152"/>
                    <a:pt x="2" y="156"/>
                    <a:pt x="5" y="158"/>
                  </a:cubicBezTo>
                  <a:cubicBezTo>
                    <a:pt x="8" y="160"/>
                    <a:pt x="12" y="160"/>
                    <a:pt x="16" y="159"/>
                  </a:cubicBezTo>
                  <a:cubicBezTo>
                    <a:pt x="16" y="158"/>
                    <a:pt x="58" y="138"/>
                    <a:pt x="91" y="158"/>
                  </a:cubicBezTo>
                  <a:cubicBezTo>
                    <a:pt x="94" y="160"/>
                    <a:pt x="99" y="160"/>
                    <a:pt x="103" y="158"/>
                  </a:cubicBezTo>
                  <a:cubicBezTo>
                    <a:pt x="116" y="148"/>
                    <a:pt x="128" y="143"/>
                    <a:pt x="139" y="140"/>
                  </a:cubicBezTo>
                  <a:cubicBezTo>
                    <a:pt x="139" y="288"/>
                    <a:pt x="139" y="288"/>
                    <a:pt x="139" y="288"/>
                  </a:cubicBezTo>
                  <a:cubicBezTo>
                    <a:pt x="139" y="294"/>
                    <a:pt x="134" y="298"/>
                    <a:pt x="128" y="298"/>
                  </a:cubicBezTo>
                  <a:cubicBezTo>
                    <a:pt x="122" y="298"/>
                    <a:pt x="118" y="294"/>
                    <a:pt x="118" y="288"/>
                  </a:cubicBezTo>
                  <a:cubicBezTo>
                    <a:pt x="118" y="282"/>
                    <a:pt x="113" y="277"/>
                    <a:pt x="107" y="277"/>
                  </a:cubicBezTo>
                  <a:cubicBezTo>
                    <a:pt x="101" y="277"/>
                    <a:pt x="96" y="282"/>
                    <a:pt x="96" y="288"/>
                  </a:cubicBezTo>
                  <a:cubicBezTo>
                    <a:pt x="96" y="305"/>
                    <a:pt x="111" y="320"/>
                    <a:pt x="128" y="320"/>
                  </a:cubicBezTo>
                  <a:cubicBezTo>
                    <a:pt x="146" y="320"/>
                    <a:pt x="160" y="305"/>
                    <a:pt x="160" y="288"/>
                  </a:cubicBezTo>
                  <a:cubicBezTo>
                    <a:pt x="160" y="139"/>
                    <a:pt x="160" y="139"/>
                    <a:pt x="160" y="139"/>
                  </a:cubicBezTo>
                  <a:cubicBezTo>
                    <a:pt x="182" y="141"/>
                    <a:pt x="194" y="155"/>
                    <a:pt x="195" y="156"/>
                  </a:cubicBezTo>
                  <a:cubicBezTo>
                    <a:pt x="197" y="158"/>
                    <a:pt x="200" y="160"/>
                    <a:pt x="203" y="160"/>
                  </a:cubicBezTo>
                  <a:cubicBezTo>
                    <a:pt x="204" y="160"/>
                    <a:pt x="206" y="159"/>
                    <a:pt x="207" y="159"/>
                  </a:cubicBezTo>
                  <a:cubicBezTo>
                    <a:pt x="255" y="138"/>
                    <a:pt x="281" y="157"/>
                    <a:pt x="282" y="157"/>
                  </a:cubicBezTo>
                  <a:cubicBezTo>
                    <a:pt x="285" y="160"/>
                    <a:pt x="290" y="160"/>
                    <a:pt x="293" y="158"/>
                  </a:cubicBezTo>
                  <a:cubicBezTo>
                    <a:pt x="297" y="156"/>
                    <a:pt x="299" y="152"/>
                    <a:pt x="299" y="148"/>
                  </a:cubicBezTo>
                  <a:cubicBezTo>
                    <a:pt x="294" y="80"/>
                    <a:pt x="234" y="26"/>
                    <a:pt x="160" y="21"/>
                  </a:cubicBezTo>
                  <a:close/>
                  <a:moveTo>
                    <a:pt x="86" y="132"/>
                  </a:moveTo>
                  <a:cubicBezTo>
                    <a:pt x="63" y="124"/>
                    <a:pt x="40" y="128"/>
                    <a:pt x="25" y="132"/>
                  </a:cubicBezTo>
                  <a:cubicBezTo>
                    <a:pt x="35" y="91"/>
                    <a:pt x="72" y="57"/>
                    <a:pt x="118" y="46"/>
                  </a:cubicBezTo>
                  <a:cubicBezTo>
                    <a:pt x="104" y="63"/>
                    <a:pt x="89" y="91"/>
                    <a:pt x="86" y="132"/>
                  </a:cubicBezTo>
                  <a:close/>
                  <a:moveTo>
                    <a:pt x="153" y="117"/>
                  </a:moveTo>
                  <a:cubicBezTo>
                    <a:pt x="140" y="117"/>
                    <a:pt x="125" y="120"/>
                    <a:pt x="108" y="129"/>
                  </a:cubicBezTo>
                  <a:cubicBezTo>
                    <a:pt x="113" y="77"/>
                    <a:pt x="139" y="53"/>
                    <a:pt x="150" y="44"/>
                  </a:cubicBezTo>
                  <a:cubicBezTo>
                    <a:pt x="160" y="53"/>
                    <a:pt x="185" y="77"/>
                    <a:pt x="191" y="127"/>
                  </a:cubicBezTo>
                  <a:cubicBezTo>
                    <a:pt x="181" y="122"/>
                    <a:pt x="169" y="117"/>
                    <a:pt x="153" y="117"/>
                  </a:cubicBezTo>
                  <a:close/>
                  <a:moveTo>
                    <a:pt x="213" y="134"/>
                  </a:moveTo>
                  <a:cubicBezTo>
                    <a:pt x="210" y="91"/>
                    <a:pt x="195" y="63"/>
                    <a:pt x="181" y="46"/>
                  </a:cubicBezTo>
                  <a:cubicBezTo>
                    <a:pt x="227" y="57"/>
                    <a:pt x="263" y="90"/>
                    <a:pt x="275" y="131"/>
                  </a:cubicBezTo>
                  <a:cubicBezTo>
                    <a:pt x="261" y="127"/>
                    <a:pt x="240" y="125"/>
                    <a:pt x="213" y="134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59" name="Freeform 622"/>
            <p:cNvSpPr>
              <a:spLocks noEditPoints="1"/>
            </p:cNvSpPr>
            <p:nvPr/>
          </p:nvSpPr>
          <p:spPr bwMode="gray">
            <a:xfrm>
              <a:off x="2881972" y="3162694"/>
              <a:ext cx="277257" cy="277257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5" name="Group 514"/>
          <p:cNvGrpSpPr/>
          <p:nvPr/>
        </p:nvGrpSpPr>
        <p:grpSpPr>
          <a:xfrm>
            <a:off x="3292375" y="2639686"/>
            <a:ext cx="277257" cy="277257"/>
            <a:chOff x="3319070" y="3141643"/>
            <a:chExt cx="277257" cy="277257"/>
          </a:xfrm>
        </p:grpSpPr>
        <p:sp>
          <p:nvSpPr>
            <p:cNvPr id="461" name="Freeform 460"/>
            <p:cNvSpPr>
              <a:spLocks noEditPoints="1"/>
            </p:cNvSpPr>
            <p:nvPr/>
          </p:nvSpPr>
          <p:spPr bwMode="gray">
            <a:xfrm>
              <a:off x="3319070" y="3141643"/>
              <a:ext cx="277257" cy="277257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62" name="Freeform 461"/>
            <p:cNvSpPr>
              <a:spLocks noEditPoints="1"/>
            </p:cNvSpPr>
            <p:nvPr/>
          </p:nvSpPr>
          <p:spPr bwMode="gray">
            <a:xfrm>
              <a:off x="3379414" y="3193833"/>
              <a:ext cx="153307" cy="172878"/>
            </a:xfrm>
            <a:custGeom>
              <a:avLst/>
              <a:gdLst>
                <a:gd name="T0" fmla="*/ 257 w 282"/>
                <a:gd name="T1" fmla="*/ 116 h 320"/>
                <a:gd name="T2" fmla="*/ 261 w 282"/>
                <a:gd name="T3" fmla="*/ 96 h 320"/>
                <a:gd name="T4" fmla="*/ 213 w 282"/>
                <a:gd name="T5" fmla="*/ 43 h 320"/>
                <a:gd name="T6" fmla="*/ 143 w 282"/>
                <a:gd name="T7" fmla="*/ 0 h 320"/>
                <a:gd name="T8" fmla="*/ 69 w 282"/>
                <a:gd name="T9" fmla="*/ 55 h 320"/>
                <a:gd name="T10" fmla="*/ 26 w 282"/>
                <a:gd name="T11" fmla="*/ 112 h 320"/>
                <a:gd name="T12" fmla="*/ 30 w 282"/>
                <a:gd name="T13" fmla="*/ 133 h 320"/>
                <a:gd name="T14" fmla="*/ 0 w 282"/>
                <a:gd name="T15" fmla="*/ 181 h 320"/>
                <a:gd name="T16" fmla="*/ 53 w 282"/>
                <a:gd name="T17" fmla="*/ 234 h 320"/>
                <a:gd name="T18" fmla="*/ 91 w 282"/>
                <a:gd name="T19" fmla="*/ 218 h 320"/>
                <a:gd name="T20" fmla="*/ 112 w 282"/>
                <a:gd name="T21" fmla="*/ 230 h 320"/>
                <a:gd name="T22" fmla="*/ 112 w 282"/>
                <a:gd name="T23" fmla="*/ 309 h 320"/>
                <a:gd name="T24" fmla="*/ 122 w 282"/>
                <a:gd name="T25" fmla="*/ 320 h 320"/>
                <a:gd name="T26" fmla="*/ 165 w 282"/>
                <a:gd name="T27" fmla="*/ 320 h 320"/>
                <a:gd name="T28" fmla="*/ 176 w 282"/>
                <a:gd name="T29" fmla="*/ 309 h 320"/>
                <a:gd name="T30" fmla="*/ 176 w 282"/>
                <a:gd name="T31" fmla="*/ 221 h 320"/>
                <a:gd name="T32" fmla="*/ 216 w 282"/>
                <a:gd name="T33" fmla="*/ 234 h 320"/>
                <a:gd name="T34" fmla="*/ 282 w 282"/>
                <a:gd name="T35" fmla="*/ 168 h 320"/>
                <a:gd name="T36" fmla="*/ 257 w 282"/>
                <a:gd name="T37" fmla="*/ 116 h 320"/>
                <a:gd name="T38" fmla="*/ 133 w 282"/>
                <a:gd name="T39" fmla="*/ 298 h 320"/>
                <a:gd name="T40" fmla="*/ 133 w 282"/>
                <a:gd name="T41" fmla="*/ 234 h 320"/>
                <a:gd name="T42" fmla="*/ 154 w 282"/>
                <a:gd name="T43" fmla="*/ 231 h 320"/>
                <a:gd name="T44" fmla="*/ 154 w 282"/>
                <a:gd name="T45" fmla="*/ 298 h 320"/>
                <a:gd name="T46" fmla="*/ 133 w 282"/>
                <a:gd name="T47" fmla="*/ 298 h 320"/>
                <a:gd name="T48" fmla="*/ 216 w 282"/>
                <a:gd name="T49" fmla="*/ 213 h 320"/>
                <a:gd name="T50" fmla="*/ 182 w 282"/>
                <a:gd name="T51" fmla="*/ 197 h 320"/>
                <a:gd name="T52" fmla="*/ 174 w 282"/>
                <a:gd name="T53" fmla="*/ 194 h 320"/>
                <a:gd name="T54" fmla="*/ 174 w 282"/>
                <a:gd name="T55" fmla="*/ 194 h 320"/>
                <a:gd name="T56" fmla="*/ 166 w 282"/>
                <a:gd name="T57" fmla="*/ 198 h 320"/>
                <a:gd name="T58" fmla="*/ 133 w 282"/>
                <a:gd name="T59" fmla="*/ 213 h 320"/>
                <a:gd name="T60" fmla="*/ 99 w 282"/>
                <a:gd name="T61" fmla="*/ 195 h 320"/>
                <a:gd name="T62" fmla="*/ 89 w 282"/>
                <a:gd name="T63" fmla="*/ 191 h 320"/>
                <a:gd name="T64" fmla="*/ 81 w 282"/>
                <a:gd name="T65" fmla="*/ 197 h 320"/>
                <a:gd name="T66" fmla="*/ 53 w 282"/>
                <a:gd name="T67" fmla="*/ 213 h 320"/>
                <a:gd name="T68" fmla="*/ 21 w 282"/>
                <a:gd name="T69" fmla="*/ 181 h 320"/>
                <a:gd name="T70" fmla="*/ 47 w 282"/>
                <a:gd name="T71" fmla="*/ 150 h 320"/>
                <a:gd name="T72" fmla="*/ 56 w 282"/>
                <a:gd name="T73" fmla="*/ 143 h 320"/>
                <a:gd name="T74" fmla="*/ 54 w 282"/>
                <a:gd name="T75" fmla="*/ 133 h 320"/>
                <a:gd name="T76" fmla="*/ 48 w 282"/>
                <a:gd name="T77" fmla="*/ 112 h 320"/>
                <a:gd name="T78" fmla="*/ 79 w 282"/>
                <a:gd name="T79" fmla="*/ 75 h 320"/>
                <a:gd name="T80" fmla="*/ 88 w 282"/>
                <a:gd name="T81" fmla="*/ 66 h 320"/>
                <a:gd name="T82" fmla="*/ 143 w 282"/>
                <a:gd name="T83" fmla="*/ 21 h 320"/>
                <a:gd name="T84" fmla="*/ 196 w 282"/>
                <a:gd name="T85" fmla="*/ 57 h 320"/>
                <a:gd name="T86" fmla="*/ 206 w 282"/>
                <a:gd name="T87" fmla="*/ 64 h 320"/>
                <a:gd name="T88" fmla="*/ 208 w 282"/>
                <a:gd name="T89" fmla="*/ 64 h 320"/>
                <a:gd name="T90" fmla="*/ 240 w 282"/>
                <a:gd name="T91" fmla="*/ 96 h 320"/>
                <a:gd name="T92" fmla="*/ 234 w 282"/>
                <a:gd name="T93" fmla="*/ 113 h 320"/>
                <a:gd name="T94" fmla="*/ 233 w 282"/>
                <a:gd name="T95" fmla="*/ 122 h 320"/>
                <a:gd name="T96" fmla="*/ 238 w 282"/>
                <a:gd name="T97" fmla="*/ 128 h 320"/>
                <a:gd name="T98" fmla="*/ 261 w 282"/>
                <a:gd name="T99" fmla="*/ 168 h 320"/>
                <a:gd name="T100" fmla="*/ 216 w 282"/>
                <a:gd name="T101" fmla="*/ 21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2" h="320">
                  <a:moveTo>
                    <a:pt x="257" y="116"/>
                  </a:moveTo>
                  <a:cubicBezTo>
                    <a:pt x="260" y="109"/>
                    <a:pt x="261" y="103"/>
                    <a:pt x="261" y="96"/>
                  </a:cubicBezTo>
                  <a:cubicBezTo>
                    <a:pt x="261" y="68"/>
                    <a:pt x="240" y="45"/>
                    <a:pt x="213" y="43"/>
                  </a:cubicBezTo>
                  <a:cubicBezTo>
                    <a:pt x="200" y="17"/>
                    <a:pt x="173" y="0"/>
                    <a:pt x="143" y="0"/>
                  </a:cubicBezTo>
                  <a:cubicBezTo>
                    <a:pt x="109" y="0"/>
                    <a:pt x="79" y="23"/>
                    <a:pt x="69" y="55"/>
                  </a:cubicBezTo>
                  <a:cubicBezTo>
                    <a:pt x="44" y="62"/>
                    <a:pt x="26" y="85"/>
                    <a:pt x="26" y="112"/>
                  </a:cubicBezTo>
                  <a:cubicBezTo>
                    <a:pt x="26" y="119"/>
                    <a:pt x="28" y="126"/>
                    <a:pt x="30" y="133"/>
                  </a:cubicBezTo>
                  <a:cubicBezTo>
                    <a:pt x="12" y="141"/>
                    <a:pt x="0" y="160"/>
                    <a:pt x="0" y="181"/>
                  </a:cubicBezTo>
                  <a:cubicBezTo>
                    <a:pt x="0" y="210"/>
                    <a:pt x="24" y="234"/>
                    <a:pt x="53" y="234"/>
                  </a:cubicBezTo>
                  <a:cubicBezTo>
                    <a:pt x="67" y="234"/>
                    <a:pt x="81" y="228"/>
                    <a:pt x="91" y="218"/>
                  </a:cubicBezTo>
                  <a:cubicBezTo>
                    <a:pt x="97" y="224"/>
                    <a:pt x="104" y="228"/>
                    <a:pt x="112" y="230"/>
                  </a:cubicBezTo>
                  <a:cubicBezTo>
                    <a:pt x="112" y="309"/>
                    <a:pt x="112" y="309"/>
                    <a:pt x="112" y="309"/>
                  </a:cubicBezTo>
                  <a:cubicBezTo>
                    <a:pt x="112" y="315"/>
                    <a:pt x="116" y="320"/>
                    <a:pt x="122" y="320"/>
                  </a:cubicBezTo>
                  <a:cubicBezTo>
                    <a:pt x="165" y="320"/>
                    <a:pt x="165" y="320"/>
                    <a:pt x="165" y="320"/>
                  </a:cubicBezTo>
                  <a:cubicBezTo>
                    <a:pt x="171" y="320"/>
                    <a:pt x="176" y="315"/>
                    <a:pt x="176" y="309"/>
                  </a:cubicBezTo>
                  <a:cubicBezTo>
                    <a:pt x="176" y="221"/>
                    <a:pt x="176" y="221"/>
                    <a:pt x="176" y="221"/>
                  </a:cubicBezTo>
                  <a:cubicBezTo>
                    <a:pt x="187" y="229"/>
                    <a:pt x="201" y="234"/>
                    <a:pt x="216" y="234"/>
                  </a:cubicBezTo>
                  <a:cubicBezTo>
                    <a:pt x="252" y="234"/>
                    <a:pt x="282" y="204"/>
                    <a:pt x="282" y="168"/>
                  </a:cubicBezTo>
                  <a:cubicBezTo>
                    <a:pt x="282" y="147"/>
                    <a:pt x="273" y="128"/>
                    <a:pt x="257" y="116"/>
                  </a:cubicBezTo>
                  <a:close/>
                  <a:moveTo>
                    <a:pt x="133" y="298"/>
                  </a:moveTo>
                  <a:cubicBezTo>
                    <a:pt x="133" y="234"/>
                    <a:pt x="133" y="234"/>
                    <a:pt x="133" y="234"/>
                  </a:cubicBezTo>
                  <a:cubicBezTo>
                    <a:pt x="140" y="234"/>
                    <a:pt x="148" y="233"/>
                    <a:pt x="154" y="231"/>
                  </a:cubicBezTo>
                  <a:cubicBezTo>
                    <a:pt x="154" y="298"/>
                    <a:pt x="154" y="298"/>
                    <a:pt x="154" y="298"/>
                  </a:cubicBezTo>
                  <a:lnTo>
                    <a:pt x="133" y="298"/>
                  </a:lnTo>
                  <a:close/>
                  <a:moveTo>
                    <a:pt x="216" y="213"/>
                  </a:moveTo>
                  <a:cubicBezTo>
                    <a:pt x="203" y="213"/>
                    <a:pt x="191" y="207"/>
                    <a:pt x="182" y="197"/>
                  </a:cubicBezTo>
                  <a:cubicBezTo>
                    <a:pt x="180" y="195"/>
                    <a:pt x="177" y="194"/>
                    <a:pt x="174" y="194"/>
                  </a:cubicBezTo>
                  <a:cubicBezTo>
                    <a:pt x="174" y="194"/>
                    <a:pt x="174" y="194"/>
                    <a:pt x="174" y="194"/>
                  </a:cubicBezTo>
                  <a:cubicBezTo>
                    <a:pt x="170" y="194"/>
                    <a:pt x="168" y="195"/>
                    <a:pt x="166" y="198"/>
                  </a:cubicBezTo>
                  <a:cubicBezTo>
                    <a:pt x="157" y="207"/>
                    <a:pt x="145" y="213"/>
                    <a:pt x="133" y="213"/>
                  </a:cubicBezTo>
                  <a:cubicBezTo>
                    <a:pt x="119" y="213"/>
                    <a:pt x="107" y="207"/>
                    <a:pt x="99" y="195"/>
                  </a:cubicBezTo>
                  <a:cubicBezTo>
                    <a:pt x="97" y="193"/>
                    <a:pt x="93" y="191"/>
                    <a:pt x="89" y="191"/>
                  </a:cubicBezTo>
                  <a:cubicBezTo>
                    <a:pt x="86" y="191"/>
                    <a:pt x="83" y="193"/>
                    <a:pt x="81" y="197"/>
                  </a:cubicBezTo>
                  <a:cubicBezTo>
                    <a:pt x="75" y="207"/>
                    <a:pt x="64" y="213"/>
                    <a:pt x="53" y="213"/>
                  </a:cubicBezTo>
                  <a:cubicBezTo>
                    <a:pt x="35" y="213"/>
                    <a:pt x="21" y="199"/>
                    <a:pt x="21" y="181"/>
                  </a:cubicBezTo>
                  <a:cubicBezTo>
                    <a:pt x="21" y="165"/>
                    <a:pt x="32" y="152"/>
                    <a:pt x="47" y="150"/>
                  </a:cubicBezTo>
                  <a:cubicBezTo>
                    <a:pt x="51" y="149"/>
                    <a:pt x="54" y="147"/>
                    <a:pt x="56" y="143"/>
                  </a:cubicBezTo>
                  <a:cubicBezTo>
                    <a:pt x="57" y="140"/>
                    <a:pt x="56" y="136"/>
                    <a:pt x="54" y="133"/>
                  </a:cubicBezTo>
                  <a:cubicBezTo>
                    <a:pt x="50" y="127"/>
                    <a:pt x="48" y="119"/>
                    <a:pt x="48" y="112"/>
                  </a:cubicBezTo>
                  <a:cubicBezTo>
                    <a:pt x="48" y="93"/>
                    <a:pt x="61" y="78"/>
                    <a:pt x="79" y="75"/>
                  </a:cubicBezTo>
                  <a:cubicBezTo>
                    <a:pt x="84" y="74"/>
                    <a:pt x="88" y="71"/>
                    <a:pt x="88" y="66"/>
                  </a:cubicBezTo>
                  <a:cubicBezTo>
                    <a:pt x="93" y="40"/>
                    <a:pt x="117" y="21"/>
                    <a:pt x="143" y="21"/>
                  </a:cubicBezTo>
                  <a:cubicBezTo>
                    <a:pt x="166" y="21"/>
                    <a:pt x="187" y="35"/>
                    <a:pt x="196" y="57"/>
                  </a:cubicBezTo>
                  <a:cubicBezTo>
                    <a:pt x="197" y="61"/>
                    <a:pt x="201" y="64"/>
                    <a:pt x="206" y="64"/>
                  </a:cubicBezTo>
                  <a:cubicBezTo>
                    <a:pt x="206" y="64"/>
                    <a:pt x="207" y="64"/>
                    <a:pt x="208" y="64"/>
                  </a:cubicBezTo>
                  <a:cubicBezTo>
                    <a:pt x="225" y="64"/>
                    <a:pt x="240" y="78"/>
                    <a:pt x="240" y="96"/>
                  </a:cubicBezTo>
                  <a:cubicBezTo>
                    <a:pt x="240" y="102"/>
                    <a:pt x="238" y="108"/>
                    <a:pt x="234" y="113"/>
                  </a:cubicBezTo>
                  <a:cubicBezTo>
                    <a:pt x="233" y="116"/>
                    <a:pt x="232" y="119"/>
                    <a:pt x="233" y="122"/>
                  </a:cubicBezTo>
                  <a:cubicBezTo>
                    <a:pt x="234" y="125"/>
                    <a:pt x="235" y="127"/>
                    <a:pt x="238" y="128"/>
                  </a:cubicBezTo>
                  <a:cubicBezTo>
                    <a:pt x="252" y="137"/>
                    <a:pt x="261" y="152"/>
                    <a:pt x="261" y="168"/>
                  </a:cubicBezTo>
                  <a:cubicBezTo>
                    <a:pt x="261" y="193"/>
                    <a:pt x="241" y="213"/>
                    <a:pt x="216" y="213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6" name="Group 515"/>
          <p:cNvGrpSpPr/>
          <p:nvPr/>
        </p:nvGrpSpPr>
        <p:grpSpPr>
          <a:xfrm>
            <a:off x="3673787" y="2639686"/>
            <a:ext cx="275723" cy="275723"/>
            <a:chOff x="3756203" y="3157568"/>
            <a:chExt cx="275723" cy="275723"/>
          </a:xfrm>
        </p:grpSpPr>
        <p:sp>
          <p:nvSpPr>
            <p:cNvPr id="464" name="Freeform 880"/>
            <p:cNvSpPr>
              <a:spLocks noEditPoints="1"/>
            </p:cNvSpPr>
            <p:nvPr/>
          </p:nvSpPr>
          <p:spPr bwMode="gray">
            <a:xfrm>
              <a:off x="3836487" y="3209469"/>
              <a:ext cx="114344" cy="171921"/>
            </a:xfrm>
            <a:custGeom>
              <a:avLst/>
              <a:gdLst>
                <a:gd name="T0" fmla="*/ 124 w 213"/>
                <a:gd name="T1" fmla="*/ 238 h 320"/>
                <a:gd name="T2" fmla="*/ 117 w 213"/>
                <a:gd name="T3" fmla="*/ 178 h 320"/>
                <a:gd name="T4" fmla="*/ 169 w 213"/>
                <a:gd name="T5" fmla="*/ 191 h 320"/>
                <a:gd name="T6" fmla="*/ 159 w 213"/>
                <a:gd name="T7" fmla="*/ 122 h 320"/>
                <a:gd name="T8" fmla="*/ 201 w 213"/>
                <a:gd name="T9" fmla="*/ 101 h 320"/>
                <a:gd name="T10" fmla="*/ 185 w 213"/>
                <a:gd name="T11" fmla="*/ 53 h 320"/>
                <a:gd name="T12" fmla="*/ 140 w 213"/>
                <a:gd name="T13" fmla="*/ 60 h 320"/>
                <a:gd name="T14" fmla="*/ 107 w 213"/>
                <a:gd name="T15" fmla="*/ 0 h 320"/>
                <a:gd name="T16" fmla="*/ 74 w 213"/>
                <a:gd name="T17" fmla="*/ 60 h 320"/>
                <a:gd name="T18" fmla="*/ 28 w 213"/>
                <a:gd name="T19" fmla="*/ 53 h 320"/>
                <a:gd name="T20" fmla="*/ 13 w 213"/>
                <a:gd name="T21" fmla="*/ 102 h 320"/>
                <a:gd name="T22" fmla="*/ 54 w 213"/>
                <a:gd name="T23" fmla="*/ 123 h 320"/>
                <a:gd name="T24" fmla="*/ 33 w 213"/>
                <a:gd name="T25" fmla="*/ 164 h 320"/>
                <a:gd name="T26" fmla="*/ 61 w 213"/>
                <a:gd name="T27" fmla="*/ 196 h 320"/>
                <a:gd name="T28" fmla="*/ 96 w 213"/>
                <a:gd name="T29" fmla="*/ 178 h 320"/>
                <a:gd name="T30" fmla="*/ 89 w 213"/>
                <a:gd name="T31" fmla="*/ 237 h 320"/>
                <a:gd name="T32" fmla="*/ 0 w 213"/>
                <a:gd name="T33" fmla="*/ 224 h 320"/>
                <a:gd name="T34" fmla="*/ 101 w 213"/>
                <a:gd name="T35" fmla="*/ 320 h 320"/>
                <a:gd name="T36" fmla="*/ 185 w 213"/>
                <a:gd name="T37" fmla="*/ 296 h 320"/>
                <a:gd name="T38" fmla="*/ 204 w 213"/>
                <a:gd name="T39" fmla="*/ 213 h 320"/>
                <a:gd name="T40" fmla="*/ 102 w 213"/>
                <a:gd name="T41" fmla="*/ 78 h 320"/>
                <a:gd name="T42" fmla="*/ 123 w 213"/>
                <a:gd name="T43" fmla="*/ 83 h 320"/>
                <a:gd name="T44" fmla="*/ 111 w 213"/>
                <a:gd name="T45" fmla="*/ 132 h 320"/>
                <a:gd name="T46" fmla="*/ 80 w 213"/>
                <a:gd name="T47" fmla="*/ 110 h 320"/>
                <a:gd name="T48" fmla="*/ 157 w 213"/>
                <a:gd name="T49" fmla="*/ 174 h 320"/>
                <a:gd name="T50" fmla="*/ 126 w 213"/>
                <a:gd name="T51" fmla="*/ 150 h 320"/>
                <a:gd name="T52" fmla="*/ 152 w 213"/>
                <a:gd name="T53" fmla="*/ 146 h 320"/>
                <a:gd name="T54" fmla="*/ 159 w 213"/>
                <a:gd name="T55" fmla="*/ 74 h 320"/>
                <a:gd name="T56" fmla="*/ 187 w 213"/>
                <a:gd name="T57" fmla="*/ 79 h 320"/>
                <a:gd name="T58" fmla="*/ 167 w 213"/>
                <a:gd name="T59" fmla="*/ 99 h 320"/>
                <a:gd name="T60" fmla="*/ 148 w 213"/>
                <a:gd name="T61" fmla="*/ 80 h 320"/>
                <a:gd name="T62" fmla="*/ 107 w 213"/>
                <a:gd name="T63" fmla="*/ 21 h 320"/>
                <a:gd name="T64" fmla="*/ 118 w 213"/>
                <a:gd name="T65" fmla="*/ 58 h 320"/>
                <a:gd name="T66" fmla="*/ 96 w 213"/>
                <a:gd name="T67" fmla="*/ 58 h 320"/>
                <a:gd name="T68" fmla="*/ 107 w 213"/>
                <a:gd name="T69" fmla="*/ 21 h 320"/>
                <a:gd name="T70" fmla="*/ 26 w 213"/>
                <a:gd name="T71" fmla="*/ 79 h 320"/>
                <a:gd name="T72" fmla="*/ 54 w 213"/>
                <a:gd name="T73" fmla="*/ 75 h 320"/>
                <a:gd name="T74" fmla="*/ 58 w 213"/>
                <a:gd name="T75" fmla="*/ 101 h 320"/>
                <a:gd name="T76" fmla="*/ 29 w 213"/>
                <a:gd name="T77" fmla="*/ 89 h 320"/>
                <a:gd name="T78" fmla="*/ 57 w 213"/>
                <a:gd name="T79" fmla="*/ 174 h 320"/>
                <a:gd name="T80" fmla="*/ 61 w 213"/>
                <a:gd name="T81" fmla="*/ 146 h 320"/>
                <a:gd name="T82" fmla="*/ 78 w 213"/>
                <a:gd name="T83" fmla="*/ 145 h 320"/>
                <a:gd name="T84" fmla="*/ 82 w 213"/>
                <a:gd name="T85" fmla="*/ 161 h 320"/>
                <a:gd name="T86" fmla="*/ 42 w 213"/>
                <a:gd name="T87" fmla="*/ 279 h 320"/>
                <a:gd name="T88" fmla="*/ 75 w 213"/>
                <a:gd name="T89" fmla="*/ 253 h 320"/>
                <a:gd name="T90" fmla="*/ 42 w 213"/>
                <a:gd name="T91" fmla="*/ 279 h 320"/>
                <a:gd name="T92" fmla="*/ 118 w 213"/>
                <a:gd name="T93" fmla="*/ 298 h 320"/>
                <a:gd name="T94" fmla="*/ 192 w 213"/>
                <a:gd name="T95" fmla="*/ 234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3" h="320">
                  <a:moveTo>
                    <a:pt x="204" y="213"/>
                  </a:moveTo>
                  <a:cubicBezTo>
                    <a:pt x="202" y="213"/>
                    <a:pt x="155" y="209"/>
                    <a:pt x="124" y="238"/>
                  </a:cubicBezTo>
                  <a:cubicBezTo>
                    <a:pt x="121" y="240"/>
                    <a:pt x="119" y="242"/>
                    <a:pt x="117" y="244"/>
                  </a:cubicBezTo>
                  <a:cubicBezTo>
                    <a:pt x="117" y="178"/>
                    <a:pt x="117" y="178"/>
                    <a:pt x="117" y="178"/>
                  </a:cubicBezTo>
                  <a:cubicBezTo>
                    <a:pt x="127" y="190"/>
                    <a:pt x="140" y="196"/>
                    <a:pt x="152" y="196"/>
                  </a:cubicBezTo>
                  <a:cubicBezTo>
                    <a:pt x="158" y="196"/>
                    <a:pt x="164" y="194"/>
                    <a:pt x="169" y="191"/>
                  </a:cubicBezTo>
                  <a:cubicBezTo>
                    <a:pt x="185" y="179"/>
                    <a:pt x="185" y="154"/>
                    <a:pt x="170" y="133"/>
                  </a:cubicBezTo>
                  <a:cubicBezTo>
                    <a:pt x="167" y="129"/>
                    <a:pt x="163" y="125"/>
                    <a:pt x="159" y="122"/>
                  </a:cubicBezTo>
                  <a:cubicBezTo>
                    <a:pt x="164" y="122"/>
                    <a:pt x="169" y="121"/>
                    <a:pt x="174" y="119"/>
                  </a:cubicBezTo>
                  <a:cubicBezTo>
                    <a:pt x="185" y="116"/>
                    <a:pt x="194" y="109"/>
                    <a:pt x="201" y="101"/>
                  </a:cubicBezTo>
                  <a:cubicBezTo>
                    <a:pt x="208" y="92"/>
                    <a:pt x="210" y="82"/>
                    <a:pt x="207" y="72"/>
                  </a:cubicBezTo>
                  <a:cubicBezTo>
                    <a:pt x="204" y="63"/>
                    <a:pt x="196" y="56"/>
                    <a:pt x="185" y="53"/>
                  </a:cubicBezTo>
                  <a:cubicBezTo>
                    <a:pt x="175" y="50"/>
                    <a:pt x="163" y="50"/>
                    <a:pt x="152" y="54"/>
                  </a:cubicBezTo>
                  <a:cubicBezTo>
                    <a:pt x="148" y="56"/>
                    <a:pt x="143" y="58"/>
                    <a:pt x="140" y="60"/>
                  </a:cubicBezTo>
                  <a:cubicBezTo>
                    <a:pt x="141" y="55"/>
                    <a:pt x="141" y="51"/>
                    <a:pt x="141" y="46"/>
                  </a:cubicBezTo>
                  <a:cubicBezTo>
                    <a:pt x="141" y="20"/>
                    <a:pt x="126" y="0"/>
                    <a:pt x="107" y="0"/>
                  </a:cubicBezTo>
                  <a:cubicBezTo>
                    <a:pt x="87" y="0"/>
                    <a:pt x="72" y="20"/>
                    <a:pt x="72" y="46"/>
                  </a:cubicBezTo>
                  <a:cubicBezTo>
                    <a:pt x="72" y="51"/>
                    <a:pt x="73" y="56"/>
                    <a:pt x="74" y="60"/>
                  </a:cubicBezTo>
                  <a:cubicBezTo>
                    <a:pt x="70" y="58"/>
                    <a:pt x="65" y="56"/>
                    <a:pt x="61" y="54"/>
                  </a:cubicBezTo>
                  <a:cubicBezTo>
                    <a:pt x="50" y="51"/>
                    <a:pt x="38" y="50"/>
                    <a:pt x="28" y="53"/>
                  </a:cubicBezTo>
                  <a:cubicBezTo>
                    <a:pt x="17" y="56"/>
                    <a:pt x="9" y="63"/>
                    <a:pt x="6" y="73"/>
                  </a:cubicBezTo>
                  <a:cubicBezTo>
                    <a:pt x="3" y="82"/>
                    <a:pt x="5" y="93"/>
                    <a:pt x="13" y="102"/>
                  </a:cubicBezTo>
                  <a:cubicBezTo>
                    <a:pt x="19" y="110"/>
                    <a:pt x="28" y="116"/>
                    <a:pt x="40" y="120"/>
                  </a:cubicBezTo>
                  <a:cubicBezTo>
                    <a:pt x="44" y="121"/>
                    <a:pt x="49" y="122"/>
                    <a:pt x="54" y="123"/>
                  </a:cubicBezTo>
                  <a:cubicBezTo>
                    <a:pt x="50" y="126"/>
                    <a:pt x="47" y="129"/>
                    <a:pt x="44" y="133"/>
                  </a:cubicBezTo>
                  <a:cubicBezTo>
                    <a:pt x="37" y="143"/>
                    <a:pt x="33" y="154"/>
                    <a:pt x="33" y="164"/>
                  </a:cubicBezTo>
                  <a:cubicBezTo>
                    <a:pt x="32" y="175"/>
                    <a:pt x="37" y="185"/>
                    <a:pt x="45" y="191"/>
                  </a:cubicBezTo>
                  <a:cubicBezTo>
                    <a:pt x="49" y="195"/>
                    <a:pt x="55" y="196"/>
                    <a:pt x="61" y="196"/>
                  </a:cubicBezTo>
                  <a:cubicBezTo>
                    <a:pt x="66" y="196"/>
                    <a:pt x="70" y="196"/>
                    <a:pt x="74" y="194"/>
                  </a:cubicBezTo>
                  <a:cubicBezTo>
                    <a:pt x="82" y="191"/>
                    <a:pt x="90" y="185"/>
                    <a:pt x="96" y="178"/>
                  </a:cubicBezTo>
                  <a:cubicBezTo>
                    <a:pt x="96" y="244"/>
                    <a:pt x="96" y="244"/>
                    <a:pt x="96" y="244"/>
                  </a:cubicBezTo>
                  <a:cubicBezTo>
                    <a:pt x="94" y="241"/>
                    <a:pt x="92" y="239"/>
                    <a:pt x="89" y="237"/>
                  </a:cubicBezTo>
                  <a:cubicBezTo>
                    <a:pt x="58" y="208"/>
                    <a:pt x="11" y="213"/>
                    <a:pt x="10" y="213"/>
                  </a:cubicBezTo>
                  <a:cubicBezTo>
                    <a:pt x="4" y="214"/>
                    <a:pt x="0" y="218"/>
                    <a:pt x="0" y="224"/>
                  </a:cubicBezTo>
                  <a:cubicBezTo>
                    <a:pt x="0" y="254"/>
                    <a:pt x="9" y="278"/>
                    <a:pt x="28" y="294"/>
                  </a:cubicBezTo>
                  <a:cubicBezTo>
                    <a:pt x="52" y="317"/>
                    <a:pt x="86" y="320"/>
                    <a:pt x="101" y="320"/>
                  </a:cubicBezTo>
                  <a:cubicBezTo>
                    <a:pt x="104" y="320"/>
                    <a:pt x="111" y="320"/>
                    <a:pt x="114" y="320"/>
                  </a:cubicBezTo>
                  <a:cubicBezTo>
                    <a:pt x="130" y="320"/>
                    <a:pt x="162" y="317"/>
                    <a:pt x="185" y="296"/>
                  </a:cubicBezTo>
                  <a:cubicBezTo>
                    <a:pt x="204" y="279"/>
                    <a:pt x="213" y="255"/>
                    <a:pt x="213" y="224"/>
                  </a:cubicBezTo>
                  <a:cubicBezTo>
                    <a:pt x="213" y="218"/>
                    <a:pt x="209" y="213"/>
                    <a:pt x="204" y="213"/>
                  </a:cubicBezTo>
                  <a:close/>
                  <a:moveTo>
                    <a:pt x="84" y="89"/>
                  </a:moveTo>
                  <a:cubicBezTo>
                    <a:pt x="89" y="83"/>
                    <a:pt x="95" y="80"/>
                    <a:pt x="102" y="78"/>
                  </a:cubicBezTo>
                  <a:cubicBezTo>
                    <a:pt x="104" y="78"/>
                    <a:pt x="105" y="78"/>
                    <a:pt x="107" y="78"/>
                  </a:cubicBezTo>
                  <a:cubicBezTo>
                    <a:pt x="112" y="78"/>
                    <a:pt x="118" y="80"/>
                    <a:pt x="123" y="83"/>
                  </a:cubicBezTo>
                  <a:cubicBezTo>
                    <a:pt x="135" y="92"/>
                    <a:pt x="138" y="109"/>
                    <a:pt x="129" y="121"/>
                  </a:cubicBezTo>
                  <a:cubicBezTo>
                    <a:pt x="125" y="127"/>
                    <a:pt x="118" y="131"/>
                    <a:pt x="111" y="132"/>
                  </a:cubicBezTo>
                  <a:cubicBezTo>
                    <a:pt x="104" y="134"/>
                    <a:pt x="97" y="132"/>
                    <a:pt x="91" y="128"/>
                  </a:cubicBezTo>
                  <a:cubicBezTo>
                    <a:pt x="85" y="123"/>
                    <a:pt x="81" y="117"/>
                    <a:pt x="80" y="110"/>
                  </a:cubicBezTo>
                  <a:cubicBezTo>
                    <a:pt x="78" y="103"/>
                    <a:pt x="80" y="95"/>
                    <a:pt x="84" y="89"/>
                  </a:cubicBezTo>
                  <a:close/>
                  <a:moveTo>
                    <a:pt x="157" y="174"/>
                  </a:moveTo>
                  <a:cubicBezTo>
                    <a:pt x="152" y="177"/>
                    <a:pt x="140" y="172"/>
                    <a:pt x="131" y="161"/>
                  </a:cubicBezTo>
                  <a:cubicBezTo>
                    <a:pt x="129" y="158"/>
                    <a:pt x="127" y="154"/>
                    <a:pt x="126" y="150"/>
                  </a:cubicBezTo>
                  <a:cubicBezTo>
                    <a:pt x="133" y="147"/>
                    <a:pt x="139" y="143"/>
                    <a:pt x="143" y="137"/>
                  </a:cubicBezTo>
                  <a:cubicBezTo>
                    <a:pt x="147" y="139"/>
                    <a:pt x="150" y="142"/>
                    <a:pt x="152" y="146"/>
                  </a:cubicBezTo>
                  <a:cubicBezTo>
                    <a:pt x="161" y="157"/>
                    <a:pt x="161" y="170"/>
                    <a:pt x="157" y="174"/>
                  </a:cubicBezTo>
                  <a:close/>
                  <a:moveTo>
                    <a:pt x="159" y="74"/>
                  </a:moveTo>
                  <a:cubicBezTo>
                    <a:pt x="166" y="72"/>
                    <a:pt x="173" y="72"/>
                    <a:pt x="179" y="73"/>
                  </a:cubicBezTo>
                  <a:cubicBezTo>
                    <a:pt x="181" y="74"/>
                    <a:pt x="186" y="75"/>
                    <a:pt x="187" y="79"/>
                  </a:cubicBezTo>
                  <a:cubicBezTo>
                    <a:pt x="188" y="82"/>
                    <a:pt x="185" y="87"/>
                    <a:pt x="184" y="88"/>
                  </a:cubicBezTo>
                  <a:cubicBezTo>
                    <a:pt x="180" y="93"/>
                    <a:pt x="174" y="97"/>
                    <a:pt x="167" y="99"/>
                  </a:cubicBezTo>
                  <a:cubicBezTo>
                    <a:pt x="163" y="101"/>
                    <a:pt x="159" y="101"/>
                    <a:pt x="155" y="101"/>
                  </a:cubicBezTo>
                  <a:cubicBezTo>
                    <a:pt x="154" y="94"/>
                    <a:pt x="152" y="86"/>
                    <a:pt x="148" y="80"/>
                  </a:cubicBezTo>
                  <a:cubicBezTo>
                    <a:pt x="151" y="78"/>
                    <a:pt x="155" y="76"/>
                    <a:pt x="159" y="74"/>
                  </a:cubicBezTo>
                  <a:close/>
                  <a:moveTo>
                    <a:pt x="107" y="21"/>
                  </a:moveTo>
                  <a:cubicBezTo>
                    <a:pt x="113" y="21"/>
                    <a:pt x="120" y="32"/>
                    <a:pt x="120" y="46"/>
                  </a:cubicBezTo>
                  <a:cubicBezTo>
                    <a:pt x="120" y="50"/>
                    <a:pt x="119" y="54"/>
                    <a:pt x="118" y="58"/>
                  </a:cubicBezTo>
                  <a:cubicBezTo>
                    <a:pt x="112" y="57"/>
                    <a:pt x="105" y="56"/>
                    <a:pt x="99" y="57"/>
                  </a:cubicBezTo>
                  <a:cubicBezTo>
                    <a:pt x="98" y="58"/>
                    <a:pt x="97" y="58"/>
                    <a:pt x="96" y="58"/>
                  </a:cubicBezTo>
                  <a:cubicBezTo>
                    <a:pt x="94" y="54"/>
                    <a:pt x="94" y="50"/>
                    <a:pt x="94" y="46"/>
                  </a:cubicBezTo>
                  <a:cubicBezTo>
                    <a:pt x="94" y="32"/>
                    <a:pt x="101" y="21"/>
                    <a:pt x="107" y="21"/>
                  </a:cubicBezTo>
                  <a:close/>
                  <a:moveTo>
                    <a:pt x="29" y="89"/>
                  </a:moveTo>
                  <a:cubicBezTo>
                    <a:pt x="28" y="87"/>
                    <a:pt x="25" y="83"/>
                    <a:pt x="26" y="79"/>
                  </a:cubicBezTo>
                  <a:cubicBezTo>
                    <a:pt x="27" y="76"/>
                    <a:pt x="32" y="74"/>
                    <a:pt x="34" y="74"/>
                  </a:cubicBezTo>
                  <a:cubicBezTo>
                    <a:pt x="40" y="72"/>
                    <a:pt x="47" y="72"/>
                    <a:pt x="54" y="75"/>
                  </a:cubicBezTo>
                  <a:cubicBezTo>
                    <a:pt x="58" y="76"/>
                    <a:pt x="62" y="78"/>
                    <a:pt x="65" y="80"/>
                  </a:cubicBezTo>
                  <a:cubicBezTo>
                    <a:pt x="61" y="87"/>
                    <a:pt x="59" y="94"/>
                    <a:pt x="58" y="101"/>
                  </a:cubicBezTo>
                  <a:cubicBezTo>
                    <a:pt x="54" y="101"/>
                    <a:pt x="50" y="101"/>
                    <a:pt x="46" y="100"/>
                  </a:cubicBezTo>
                  <a:cubicBezTo>
                    <a:pt x="39" y="97"/>
                    <a:pt x="33" y="93"/>
                    <a:pt x="29" y="89"/>
                  </a:cubicBezTo>
                  <a:close/>
                  <a:moveTo>
                    <a:pt x="67" y="174"/>
                  </a:moveTo>
                  <a:cubicBezTo>
                    <a:pt x="65" y="175"/>
                    <a:pt x="60" y="176"/>
                    <a:pt x="57" y="174"/>
                  </a:cubicBezTo>
                  <a:cubicBezTo>
                    <a:pt x="54" y="172"/>
                    <a:pt x="54" y="167"/>
                    <a:pt x="54" y="165"/>
                  </a:cubicBezTo>
                  <a:cubicBezTo>
                    <a:pt x="54" y="159"/>
                    <a:pt x="57" y="152"/>
                    <a:pt x="61" y="146"/>
                  </a:cubicBezTo>
                  <a:cubicBezTo>
                    <a:pt x="64" y="142"/>
                    <a:pt x="67" y="140"/>
                    <a:pt x="70" y="137"/>
                  </a:cubicBezTo>
                  <a:cubicBezTo>
                    <a:pt x="72" y="140"/>
                    <a:pt x="75" y="143"/>
                    <a:pt x="78" y="145"/>
                  </a:cubicBezTo>
                  <a:cubicBezTo>
                    <a:pt x="81" y="147"/>
                    <a:pt x="84" y="149"/>
                    <a:pt x="88" y="150"/>
                  </a:cubicBezTo>
                  <a:cubicBezTo>
                    <a:pt x="87" y="154"/>
                    <a:pt x="85" y="158"/>
                    <a:pt x="82" y="161"/>
                  </a:cubicBezTo>
                  <a:cubicBezTo>
                    <a:pt x="78" y="167"/>
                    <a:pt x="73" y="172"/>
                    <a:pt x="67" y="174"/>
                  </a:cubicBezTo>
                  <a:close/>
                  <a:moveTo>
                    <a:pt x="42" y="279"/>
                  </a:moveTo>
                  <a:cubicBezTo>
                    <a:pt x="30" y="268"/>
                    <a:pt x="24" y="253"/>
                    <a:pt x="22" y="234"/>
                  </a:cubicBezTo>
                  <a:cubicBezTo>
                    <a:pt x="35" y="234"/>
                    <a:pt x="58" y="238"/>
                    <a:pt x="75" y="253"/>
                  </a:cubicBezTo>
                  <a:cubicBezTo>
                    <a:pt x="87" y="263"/>
                    <a:pt x="94" y="279"/>
                    <a:pt x="96" y="298"/>
                  </a:cubicBezTo>
                  <a:cubicBezTo>
                    <a:pt x="82" y="298"/>
                    <a:pt x="59" y="294"/>
                    <a:pt x="42" y="279"/>
                  </a:cubicBezTo>
                  <a:close/>
                  <a:moveTo>
                    <a:pt x="171" y="280"/>
                  </a:moveTo>
                  <a:cubicBezTo>
                    <a:pt x="154" y="295"/>
                    <a:pt x="131" y="298"/>
                    <a:pt x="118" y="298"/>
                  </a:cubicBezTo>
                  <a:cubicBezTo>
                    <a:pt x="120" y="279"/>
                    <a:pt x="126" y="264"/>
                    <a:pt x="138" y="254"/>
                  </a:cubicBezTo>
                  <a:cubicBezTo>
                    <a:pt x="155" y="238"/>
                    <a:pt x="178" y="235"/>
                    <a:pt x="192" y="234"/>
                  </a:cubicBezTo>
                  <a:cubicBezTo>
                    <a:pt x="190" y="254"/>
                    <a:pt x="183" y="269"/>
                    <a:pt x="171" y="28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65" name="Freeform 881"/>
            <p:cNvSpPr>
              <a:spLocks noEditPoints="1"/>
            </p:cNvSpPr>
            <p:nvPr/>
          </p:nvSpPr>
          <p:spPr bwMode="gray">
            <a:xfrm>
              <a:off x="3756203" y="3157568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sp>
        <p:nvSpPr>
          <p:cNvPr id="466" name="Freeform 587"/>
          <p:cNvSpPr>
            <a:spLocks noChangeAspect="1" noEditPoints="1"/>
          </p:cNvSpPr>
          <p:nvPr/>
        </p:nvSpPr>
        <p:spPr bwMode="gray">
          <a:xfrm>
            <a:off x="4053665" y="2639686"/>
            <a:ext cx="276766" cy="276766"/>
          </a:xfrm>
          <a:custGeom>
            <a:avLst/>
            <a:gdLst>
              <a:gd name="T0" fmla="*/ 490 w 512"/>
              <a:gd name="T1" fmla="*/ 256 h 512"/>
              <a:gd name="T2" fmla="*/ 21 w 512"/>
              <a:gd name="T3" fmla="*/ 256 h 512"/>
              <a:gd name="T4" fmla="*/ 256 w 512"/>
              <a:gd name="T5" fmla="*/ 0 h 512"/>
              <a:gd name="T6" fmla="*/ 256 w 512"/>
              <a:gd name="T7" fmla="*/ 512 h 512"/>
              <a:gd name="T8" fmla="*/ 256 w 512"/>
              <a:gd name="T9" fmla="*/ 0 h 512"/>
              <a:gd name="T10" fmla="*/ 265 w 512"/>
              <a:gd name="T11" fmla="*/ 207 h 512"/>
              <a:gd name="T12" fmla="*/ 315 w 512"/>
              <a:gd name="T13" fmla="*/ 227 h 512"/>
              <a:gd name="T14" fmla="*/ 327 w 512"/>
              <a:gd name="T15" fmla="*/ 219 h 512"/>
              <a:gd name="T16" fmla="*/ 326 w 512"/>
              <a:gd name="T17" fmla="*/ 165 h 512"/>
              <a:gd name="T18" fmla="*/ 311 w 512"/>
              <a:gd name="T19" fmla="*/ 187 h 512"/>
              <a:gd name="T20" fmla="*/ 264 w 512"/>
              <a:gd name="T21" fmla="*/ 117 h 512"/>
              <a:gd name="T22" fmla="*/ 247 w 512"/>
              <a:gd name="T23" fmla="*/ 116 h 512"/>
              <a:gd name="T24" fmla="*/ 188 w 512"/>
              <a:gd name="T25" fmla="*/ 207 h 512"/>
              <a:gd name="T26" fmla="*/ 206 w 512"/>
              <a:gd name="T27" fmla="*/ 218 h 512"/>
              <a:gd name="T28" fmla="*/ 258 w 512"/>
              <a:gd name="T29" fmla="*/ 138 h 512"/>
              <a:gd name="T30" fmla="*/ 277 w 512"/>
              <a:gd name="T31" fmla="*/ 199 h 512"/>
              <a:gd name="T32" fmla="*/ 130 w 512"/>
              <a:gd name="T33" fmla="*/ 352 h 512"/>
              <a:gd name="T34" fmla="*/ 166 w 512"/>
              <a:gd name="T35" fmla="*/ 283 h 512"/>
              <a:gd name="T36" fmla="*/ 184 w 512"/>
              <a:gd name="T37" fmla="*/ 309 h 512"/>
              <a:gd name="T38" fmla="*/ 194 w 512"/>
              <a:gd name="T39" fmla="*/ 295 h 512"/>
              <a:gd name="T40" fmla="*/ 166 w 512"/>
              <a:gd name="T41" fmla="*/ 249 h 512"/>
              <a:gd name="T42" fmla="*/ 120 w 512"/>
              <a:gd name="T43" fmla="*/ 277 h 512"/>
              <a:gd name="T44" fmla="*/ 143 w 512"/>
              <a:gd name="T45" fmla="*/ 280 h 512"/>
              <a:gd name="T46" fmla="*/ 107 w 512"/>
              <a:gd name="T47" fmla="*/ 354 h 512"/>
              <a:gd name="T48" fmla="*/ 124 w 512"/>
              <a:gd name="T49" fmla="*/ 373 h 512"/>
              <a:gd name="T50" fmla="*/ 234 w 512"/>
              <a:gd name="T51" fmla="*/ 362 h 512"/>
              <a:gd name="T52" fmla="*/ 405 w 512"/>
              <a:gd name="T53" fmla="*/ 343 h 512"/>
              <a:gd name="T54" fmla="*/ 341 w 512"/>
              <a:gd name="T55" fmla="*/ 254 h 512"/>
              <a:gd name="T56" fmla="*/ 383 w 512"/>
              <a:gd name="T57" fmla="*/ 348 h 512"/>
              <a:gd name="T58" fmla="*/ 304 w 512"/>
              <a:gd name="T59" fmla="*/ 352 h 512"/>
              <a:gd name="T60" fmla="*/ 311 w 512"/>
              <a:gd name="T61" fmla="*/ 330 h 512"/>
              <a:gd name="T62" fmla="*/ 266 w 512"/>
              <a:gd name="T63" fmla="*/ 359 h 512"/>
              <a:gd name="T64" fmla="*/ 296 w 512"/>
              <a:gd name="T65" fmla="*/ 404 h 512"/>
              <a:gd name="T66" fmla="*/ 311 w 512"/>
              <a:gd name="T67" fmla="*/ 404 h 512"/>
              <a:gd name="T68" fmla="*/ 295 w 512"/>
              <a:gd name="T69" fmla="*/ 373 h 512"/>
              <a:gd name="T70" fmla="*/ 396 w 512"/>
              <a:gd name="T71" fmla="*/ 368 h 512"/>
              <a:gd name="T72" fmla="*/ 405 w 512"/>
              <a:gd name="T73" fmla="*/ 343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12" h="512">
                <a:moveTo>
                  <a:pt x="256" y="21"/>
                </a:moveTo>
                <a:cubicBezTo>
                  <a:pt x="385" y="21"/>
                  <a:pt x="490" y="126"/>
                  <a:pt x="490" y="256"/>
                </a:cubicBezTo>
                <a:cubicBezTo>
                  <a:pt x="490" y="385"/>
                  <a:pt x="385" y="490"/>
                  <a:pt x="256" y="490"/>
                </a:cubicBezTo>
                <a:cubicBezTo>
                  <a:pt x="126" y="490"/>
                  <a:pt x="21" y="385"/>
                  <a:pt x="21" y="256"/>
                </a:cubicBezTo>
                <a:cubicBezTo>
                  <a:pt x="21" y="126"/>
                  <a:pt x="126" y="21"/>
                  <a:pt x="256" y="21"/>
                </a:cubicBezTo>
                <a:moveTo>
                  <a:pt x="256" y="0"/>
                </a:moveTo>
                <a:cubicBezTo>
                  <a:pt x="114" y="0"/>
                  <a:pt x="0" y="114"/>
                  <a:pt x="0" y="256"/>
                </a:cubicBezTo>
                <a:cubicBezTo>
                  <a:pt x="0" y="397"/>
                  <a:pt x="114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4"/>
                  <a:pt x="397" y="0"/>
                  <a:pt x="256" y="0"/>
                </a:cubicBezTo>
                <a:close/>
                <a:moveTo>
                  <a:pt x="277" y="199"/>
                </a:moveTo>
                <a:cubicBezTo>
                  <a:pt x="271" y="198"/>
                  <a:pt x="266" y="202"/>
                  <a:pt x="265" y="207"/>
                </a:cubicBezTo>
                <a:cubicBezTo>
                  <a:pt x="264" y="213"/>
                  <a:pt x="268" y="219"/>
                  <a:pt x="274" y="220"/>
                </a:cubicBezTo>
                <a:cubicBezTo>
                  <a:pt x="315" y="227"/>
                  <a:pt x="315" y="227"/>
                  <a:pt x="315" y="227"/>
                </a:cubicBezTo>
                <a:cubicBezTo>
                  <a:pt x="315" y="227"/>
                  <a:pt x="316" y="227"/>
                  <a:pt x="317" y="227"/>
                </a:cubicBezTo>
                <a:cubicBezTo>
                  <a:pt x="322" y="227"/>
                  <a:pt x="326" y="224"/>
                  <a:pt x="327" y="219"/>
                </a:cubicBezTo>
                <a:cubicBezTo>
                  <a:pt x="335" y="177"/>
                  <a:pt x="335" y="177"/>
                  <a:pt x="335" y="177"/>
                </a:cubicBezTo>
                <a:cubicBezTo>
                  <a:pt x="336" y="171"/>
                  <a:pt x="332" y="166"/>
                  <a:pt x="326" y="165"/>
                </a:cubicBezTo>
                <a:cubicBezTo>
                  <a:pt x="320" y="164"/>
                  <a:pt x="315" y="168"/>
                  <a:pt x="314" y="174"/>
                </a:cubicBezTo>
                <a:cubicBezTo>
                  <a:pt x="311" y="187"/>
                  <a:pt x="311" y="187"/>
                  <a:pt x="311" y="187"/>
                </a:cubicBezTo>
                <a:cubicBezTo>
                  <a:pt x="273" y="122"/>
                  <a:pt x="273" y="122"/>
                  <a:pt x="273" y="122"/>
                </a:cubicBezTo>
                <a:cubicBezTo>
                  <a:pt x="271" y="118"/>
                  <a:pt x="267" y="117"/>
                  <a:pt x="264" y="117"/>
                </a:cubicBezTo>
                <a:cubicBezTo>
                  <a:pt x="264" y="117"/>
                  <a:pt x="264" y="117"/>
                  <a:pt x="264" y="117"/>
                </a:cubicBezTo>
                <a:cubicBezTo>
                  <a:pt x="247" y="116"/>
                  <a:pt x="247" y="116"/>
                  <a:pt x="247" y="116"/>
                </a:cubicBezTo>
                <a:cubicBezTo>
                  <a:pt x="243" y="116"/>
                  <a:pt x="239" y="118"/>
                  <a:pt x="237" y="121"/>
                </a:cubicBezTo>
                <a:cubicBezTo>
                  <a:pt x="188" y="207"/>
                  <a:pt x="188" y="207"/>
                  <a:pt x="188" y="207"/>
                </a:cubicBezTo>
                <a:cubicBezTo>
                  <a:pt x="185" y="212"/>
                  <a:pt x="186" y="219"/>
                  <a:pt x="192" y="222"/>
                </a:cubicBezTo>
                <a:cubicBezTo>
                  <a:pt x="197" y="225"/>
                  <a:pt x="203" y="224"/>
                  <a:pt x="206" y="218"/>
                </a:cubicBezTo>
                <a:cubicBezTo>
                  <a:pt x="253" y="138"/>
                  <a:pt x="253" y="138"/>
                  <a:pt x="253" y="138"/>
                </a:cubicBezTo>
                <a:cubicBezTo>
                  <a:pt x="258" y="138"/>
                  <a:pt x="258" y="138"/>
                  <a:pt x="258" y="138"/>
                </a:cubicBezTo>
                <a:cubicBezTo>
                  <a:pt x="295" y="202"/>
                  <a:pt x="295" y="202"/>
                  <a:pt x="295" y="202"/>
                </a:cubicBezTo>
                <a:lnTo>
                  <a:pt x="277" y="199"/>
                </a:lnTo>
                <a:close/>
                <a:moveTo>
                  <a:pt x="224" y="352"/>
                </a:moveTo>
                <a:cubicBezTo>
                  <a:pt x="130" y="352"/>
                  <a:pt x="130" y="352"/>
                  <a:pt x="130" y="352"/>
                </a:cubicBezTo>
                <a:cubicBezTo>
                  <a:pt x="128" y="348"/>
                  <a:pt x="128" y="348"/>
                  <a:pt x="128" y="348"/>
                </a:cubicBezTo>
                <a:cubicBezTo>
                  <a:pt x="166" y="283"/>
                  <a:pt x="166" y="283"/>
                  <a:pt x="166" y="283"/>
                </a:cubicBezTo>
                <a:cubicBezTo>
                  <a:pt x="174" y="302"/>
                  <a:pt x="174" y="302"/>
                  <a:pt x="174" y="302"/>
                </a:cubicBezTo>
                <a:cubicBezTo>
                  <a:pt x="175" y="307"/>
                  <a:pt x="179" y="309"/>
                  <a:pt x="184" y="309"/>
                </a:cubicBezTo>
                <a:cubicBezTo>
                  <a:pt x="185" y="309"/>
                  <a:pt x="186" y="309"/>
                  <a:pt x="187" y="309"/>
                </a:cubicBezTo>
                <a:cubicBezTo>
                  <a:pt x="193" y="307"/>
                  <a:pt x="196" y="301"/>
                  <a:pt x="194" y="295"/>
                </a:cubicBezTo>
                <a:cubicBezTo>
                  <a:pt x="180" y="256"/>
                  <a:pt x="180" y="256"/>
                  <a:pt x="180" y="256"/>
                </a:cubicBezTo>
                <a:cubicBezTo>
                  <a:pt x="178" y="250"/>
                  <a:pt x="171" y="247"/>
                  <a:pt x="166" y="249"/>
                </a:cubicBezTo>
                <a:cubicBezTo>
                  <a:pt x="126" y="263"/>
                  <a:pt x="126" y="263"/>
                  <a:pt x="126" y="263"/>
                </a:cubicBezTo>
                <a:cubicBezTo>
                  <a:pt x="121" y="265"/>
                  <a:pt x="118" y="271"/>
                  <a:pt x="120" y="277"/>
                </a:cubicBezTo>
                <a:cubicBezTo>
                  <a:pt x="122" y="282"/>
                  <a:pt x="128" y="285"/>
                  <a:pt x="134" y="283"/>
                </a:cubicBezTo>
                <a:cubicBezTo>
                  <a:pt x="143" y="280"/>
                  <a:pt x="143" y="280"/>
                  <a:pt x="143" y="280"/>
                </a:cubicBezTo>
                <a:cubicBezTo>
                  <a:pt x="107" y="343"/>
                  <a:pt x="107" y="343"/>
                  <a:pt x="107" y="343"/>
                </a:cubicBezTo>
                <a:cubicBezTo>
                  <a:pt x="105" y="347"/>
                  <a:pt x="105" y="351"/>
                  <a:pt x="107" y="354"/>
                </a:cubicBezTo>
                <a:cubicBezTo>
                  <a:pt x="115" y="368"/>
                  <a:pt x="115" y="368"/>
                  <a:pt x="115" y="368"/>
                </a:cubicBezTo>
                <a:cubicBezTo>
                  <a:pt x="117" y="371"/>
                  <a:pt x="121" y="373"/>
                  <a:pt x="124" y="373"/>
                </a:cubicBezTo>
                <a:cubicBezTo>
                  <a:pt x="224" y="373"/>
                  <a:pt x="224" y="373"/>
                  <a:pt x="224" y="373"/>
                </a:cubicBezTo>
                <a:cubicBezTo>
                  <a:pt x="230" y="373"/>
                  <a:pt x="234" y="368"/>
                  <a:pt x="234" y="362"/>
                </a:cubicBezTo>
                <a:cubicBezTo>
                  <a:pt x="234" y="356"/>
                  <a:pt x="230" y="352"/>
                  <a:pt x="224" y="352"/>
                </a:cubicBezTo>
                <a:close/>
                <a:moveTo>
                  <a:pt x="405" y="343"/>
                </a:moveTo>
                <a:cubicBezTo>
                  <a:pt x="355" y="258"/>
                  <a:pt x="355" y="258"/>
                  <a:pt x="355" y="258"/>
                </a:cubicBezTo>
                <a:cubicBezTo>
                  <a:pt x="352" y="253"/>
                  <a:pt x="346" y="251"/>
                  <a:pt x="341" y="254"/>
                </a:cubicBezTo>
                <a:cubicBezTo>
                  <a:pt x="335" y="257"/>
                  <a:pt x="334" y="263"/>
                  <a:pt x="337" y="268"/>
                </a:cubicBezTo>
                <a:cubicBezTo>
                  <a:pt x="383" y="348"/>
                  <a:pt x="383" y="348"/>
                  <a:pt x="383" y="348"/>
                </a:cubicBezTo>
                <a:cubicBezTo>
                  <a:pt x="381" y="352"/>
                  <a:pt x="381" y="352"/>
                  <a:pt x="381" y="352"/>
                </a:cubicBezTo>
                <a:cubicBezTo>
                  <a:pt x="304" y="352"/>
                  <a:pt x="304" y="352"/>
                  <a:pt x="304" y="352"/>
                </a:cubicBezTo>
                <a:cubicBezTo>
                  <a:pt x="311" y="345"/>
                  <a:pt x="311" y="345"/>
                  <a:pt x="311" y="345"/>
                </a:cubicBezTo>
                <a:cubicBezTo>
                  <a:pt x="315" y="341"/>
                  <a:pt x="315" y="334"/>
                  <a:pt x="311" y="330"/>
                </a:cubicBezTo>
                <a:cubicBezTo>
                  <a:pt x="307" y="325"/>
                  <a:pt x="300" y="325"/>
                  <a:pt x="296" y="330"/>
                </a:cubicBezTo>
                <a:cubicBezTo>
                  <a:pt x="266" y="359"/>
                  <a:pt x="266" y="359"/>
                  <a:pt x="266" y="359"/>
                </a:cubicBezTo>
                <a:cubicBezTo>
                  <a:pt x="262" y="363"/>
                  <a:pt x="262" y="370"/>
                  <a:pt x="266" y="374"/>
                </a:cubicBezTo>
                <a:cubicBezTo>
                  <a:pt x="296" y="404"/>
                  <a:pt x="296" y="404"/>
                  <a:pt x="296" y="404"/>
                </a:cubicBezTo>
                <a:cubicBezTo>
                  <a:pt x="298" y="406"/>
                  <a:pt x="300" y="407"/>
                  <a:pt x="303" y="407"/>
                </a:cubicBezTo>
                <a:cubicBezTo>
                  <a:pt x="306" y="407"/>
                  <a:pt x="309" y="406"/>
                  <a:pt x="311" y="404"/>
                </a:cubicBezTo>
                <a:cubicBezTo>
                  <a:pt x="315" y="400"/>
                  <a:pt x="315" y="393"/>
                  <a:pt x="311" y="389"/>
                </a:cubicBezTo>
                <a:cubicBezTo>
                  <a:pt x="295" y="373"/>
                  <a:pt x="295" y="373"/>
                  <a:pt x="295" y="373"/>
                </a:cubicBezTo>
                <a:cubicBezTo>
                  <a:pt x="387" y="373"/>
                  <a:pt x="387" y="373"/>
                  <a:pt x="387" y="373"/>
                </a:cubicBezTo>
                <a:cubicBezTo>
                  <a:pt x="391" y="373"/>
                  <a:pt x="394" y="371"/>
                  <a:pt x="396" y="368"/>
                </a:cubicBezTo>
                <a:cubicBezTo>
                  <a:pt x="405" y="354"/>
                  <a:pt x="405" y="354"/>
                  <a:pt x="405" y="354"/>
                </a:cubicBezTo>
                <a:cubicBezTo>
                  <a:pt x="407" y="351"/>
                  <a:pt x="407" y="347"/>
                  <a:pt x="405" y="343"/>
                </a:cubicBezTo>
                <a:close/>
              </a:path>
            </a:pathLst>
          </a:cu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  <a:extLst/>
        </p:spPr>
        <p:txBody>
          <a:bodyPr lIns="0" tIns="0" rIns="0" bIns="0" anchor="t"/>
          <a:lstStyle/>
          <a:p>
            <a:pPr algn="ctr" defTabSz="545245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600" dirty="0">
              <a:solidFill>
                <a:schemeClr val="bg1"/>
              </a:solidFill>
            </a:endParaRPr>
          </a:p>
        </p:txBody>
      </p:sp>
      <p:grpSp>
        <p:nvGrpSpPr>
          <p:cNvPr id="517" name="Group 516"/>
          <p:cNvGrpSpPr/>
          <p:nvPr/>
        </p:nvGrpSpPr>
        <p:grpSpPr>
          <a:xfrm>
            <a:off x="4434586" y="2639686"/>
            <a:ext cx="278073" cy="277257"/>
            <a:chOff x="4471990" y="3122944"/>
            <a:chExt cx="278073" cy="277257"/>
          </a:xfrm>
        </p:grpSpPr>
        <p:sp>
          <p:nvSpPr>
            <p:cNvPr id="468" name="Freeform 873"/>
            <p:cNvSpPr>
              <a:spLocks noEditPoints="1"/>
            </p:cNvSpPr>
            <p:nvPr/>
          </p:nvSpPr>
          <p:spPr bwMode="gray">
            <a:xfrm>
              <a:off x="4471990" y="3122944"/>
              <a:ext cx="278073" cy="277257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69" name="Freeform 874"/>
            <p:cNvSpPr>
              <a:spLocks noEditPoints="1"/>
            </p:cNvSpPr>
            <p:nvPr/>
          </p:nvSpPr>
          <p:spPr bwMode="gray">
            <a:xfrm>
              <a:off x="4523364" y="3197966"/>
              <a:ext cx="175325" cy="138629"/>
            </a:xfrm>
            <a:custGeom>
              <a:avLst/>
              <a:gdLst>
                <a:gd name="T0" fmla="*/ 318 w 322"/>
                <a:gd name="T1" fmla="*/ 83 h 256"/>
                <a:gd name="T2" fmla="*/ 310 w 322"/>
                <a:gd name="T3" fmla="*/ 86 h 256"/>
                <a:gd name="T4" fmla="*/ 302 w 322"/>
                <a:gd name="T5" fmla="*/ 83 h 256"/>
                <a:gd name="T6" fmla="*/ 161 w 322"/>
                <a:gd name="T7" fmla="*/ 22 h 256"/>
                <a:gd name="T8" fmla="*/ 19 w 322"/>
                <a:gd name="T9" fmla="*/ 83 h 256"/>
                <a:gd name="T10" fmla="*/ 4 w 322"/>
                <a:gd name="T11" fmla="*/ 83 h 256"/>
                <a:gd name="T12" fmla="*/ 4 w 322"/>
                <a:gd name="T13" fmla="*/ 67 h 256"/>
                <a:gd name="T14" fmla="*/ 161 w 322"/>
                <a:gd name="T15" fmla="*/ 0 h 256"/>
                <a:gd name="T16" fmla="*/ 318 w 322"/>
                <a:gd name="T17" fmla="*/ 67 h 256"/>
                <a:gd name="T18" fmla="*/ 318 w 322"/>
                <a:gd name="T19" fmla="*/ 83 h 256"/>
                <a:gd name="T20" fmla="*/ 161 w 322"/>
                <a:gd name="T21" fmla="*/ 75 h 256"/>
                <a:gd name="T22" fmla="*/ 57 w 322"/>
                <a:gd name="T23" fmla="*/ 121 h 256"/>
                <a:gd name="T24" fmla="*/ 57 w 322"/>
                <a:gd name="T25" fmla="*/ 136 h 256"/>
                <a:gd name="T26" fmla="*/ 65 w 322"/>
                <a:gd name="T27" fmla="*/ 139 h 256"/>
                <a:gd name="T28" fmla="*/ 72 w 322"/>
                <a:gd name="T29" fmla="*/ 136 h 256"/>
                <a:gd name="T30" fmla="*/ 161 w 322"/>
                <a:gd name="T31" fmla="*/ 96 h 256"/>
                <a:gd name="T32" fmla="*/ 260 w 322"/>
                <a:gd name="T33" fmla="*/ 136 h 256"/>
                <a:gd name="T34" fmla="*/ 275 w 322"/>
                <a:gd name="T35" fmla="*/ 136 h 256"/>
                <a:gd name="T36" fmla="*/ 275 w 322"/>
                <a:gd name="T37" fmla="*/ 121 h 256"/>
                <a:gd name="T38" fmla="*/ 161 w 322"/>
                <a:gd name="T39" fmla="*/ 75 h 256"/>
                <a:gd name="T40" fmla="*/ 161 w 322"/>
                <a:gd name="T41" fmla="*/ 150 h 256"/>
                <a:gd name="T42" fmla="*/ 100 w 322"/>
                <a:gd name="T43" fmla="*/ 174 h 256"/>
                <a:gd name="T44" fmla="*/ 100 w 322"/>
                <a:gd name="T45" fmla="*/ 189 h 256"/>
                <a:gd name="T46" fmla="*/ 107 w 322"/>
                <a:gd name="T47" fmla="*/ 192 h 256"/>
                <a:gd name="T48" fmla="*/ 115 w 322"/>
                <a:gd name="T49" fmla="*/ 189 h 256"/>
                <a:gd name="T50" fmla="*/ 161 w 322"/>
                <a:gd name="T51" fmla="*/ 171 h 256"/>
                <a:gd name="T52" fmla="*/ 206 w 322"/>
                <a:gd name="T53" fmla="*/ 189 h 256"/>
                <a:gd name="T54" fmla="*/ 222 w 322"/>
                <a:gd name="T55" fmla="*/ 189 h 256"/>
                <a:gd name="T56" fmla="*/ 222 w 322"/>
                <a:gd name="T57" fmla="*/ 174 h 256"/>
                <a:gd name="T58" fmla="*/ 161 w 322"/>
                <a:gd name="T59" fmla="*/ 150 h 256"/>
                <a:gd name="T60" fmla="*/ 161 w 322"/>
                <a:gd name="T61" fmla="*/ 214 h 256"/>
                <a:gd name="T62" fmla="*/ 139 w 322"/>
                <a:gd name="T63" fmla="*/ 235 h 256"/>
                <a:gd name="T64" fmla="*/ 161 w 322"/>
                <a:gd name="T65" fmla="*/ 256 h 256"/>
                <a:gd name="T66" fmla="*/ 182 w 322"/>
                <a:gd name="T67" fmla="*/ 235 h 256"/>
                <a:gd name="T68" fmla="*/ 161 w 322"/>
                <a:gd name="T69" fmla="*/ 21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2" h="256">
                  <a:moveTo>
                    <a:pt x="318" y="83"/>
                  </a:moveTo>
                  <a:cubicBezTo>
                    <a:pt x="315" y="85"/>
                    <a:pt x="313" y="86"/>
                    <a:pt x="310" y="86"/>
                  </a:cubicBezTo>
                  <a:cubicBezTo>
                    <a:pt x="307" y="86"/>
                    <a:pt x="305" y="85"/>
                    <a:pt x="302" y="83"/>
                  </a:cubicBezTo>
                  <a:cubicBezTo>
                    <a:pt x="263" y="43"/>
                    <a:pt x="214" y="22"/>
                    <a:pt x="161" y="22"/>
                  </a:cubicBezTo>
                  <a:cubicBezTo>
                    <a:pt x="108" y="22"/>
                    <a:pt x="59" y="43"/>
                    <a:pt x="19" y="83"/>
                  </a:cubicBezTo>
                  <a:cubicBezTo>
                    <a:pt x="15" y="87"/>
                    <a:pt x="8" y="87"/>
                    <a:pt x="4" y="83"/>
                  </a:cubicBezTo>
                  <a:cubicBezTo>
                    <a:pt x="0" y="78"/>
                    <a:pt x="0" y="72"/>
                    <a:pt x="4" y="67"/>
                  </a:cubicBezTo>
                  <a:cubicBezTo>
                    <a:pt x="48" y="24"/>
                    <a:pt x="102" y="0"/>
                    <a:pt x="161" y="0"/>
                  </a:cubicBezTo>
                  <a:cubicBezTo>
                    <a:pt x="219" y="0"/>
                    <a:pt x="274" y="24"/>
                    <a:pt x="318" y="67"/>
                  </a:cubicBezTo>
                  <a:cubicBezTo>
                    <a:pt x="322" y="72"/>
                    <a:pt x="322" y="78"/>
                    <a:pt x="318" y="83"/>
                  </a:cubicBezTo>
                  <a:close/>
                  <a:moveTo>
                    <a:pt x="161" y="75"/>
                  </a:moveTo>
                  <a:cubicBezTo>
                    <a:pt x="121" y="75"/>
                    <a:pt x="88" y="90"/>
                    <a:pt x="57" y="121"/>
                  </a:cubicBezTo>
                  <a:cubicBezTo>
                    <a:pt x="53" y="125"/>
                    <a:pt x="53" y="132"/>
                    <a:pt x="57" y="136"/>
                  </a:cubicBezTo>
                  <a:cubicBezTo>
                    <a:pt x="59" y="138"/>
                    <a:pt x="62" y="139"/>
                    <a:pt x="65" y="139"/>
                  </a:cubicBezTo>
                  <a:cubicBezTo>
                    <a:pt x="67" y="139"/>
                    <a:pt x="70" y="138"/>
                    <a:pt x="72" y="136"/>
                  </a:cubicBezTo>
                  <a:cubicBezTo>
                    <a:pt x="99" y="109"/>
                    <a:pt x="127" y="96"/>
                    <a:pt x="161" y="96"/>
                  </a:cubicBezTo>
                  <a:cubicBezTo>
                    <a:pt x="197" y="96"/>
                    <a:pt x="235" y="111"/>
                    <a:pt x="260" y="136"/>
                  </a:cubicBezTo>
                  <a:cubicBezTo>
                    <a:pt x="264" y="140"/>
                    <a:pt x="271" y="140"/>
                    <a:pt x="275" y="136"/>
                  </a:cubicBezTo>
                  <a:cubicBezTo>
                    <a:pt x="279" y="132"/>
                    <a:pt x="279" y="125"/>
                    <a:pt x="275" y="121"/>
                  </a:cubicBezTo>
                  <a:cubicBezTo>
                    <a:pt x="247" y="93"/>
                    <a:pt x="203" y="75"/>
                    <a:pt x="161" y="75"/>
                  </a:cubicBezTo>
                  <a:close/>
                  <a:moveTo>
                    <a:pt x="161" y="150"/>
                  </a:moveTo>
                  <a:cubicBezTo>
                    <a:pt x="138" y="150"/>
                    <a:pt x="115" y="159"/>
                    <a:pt x="100" y="174"/>
                  </a:cubicBezTo>
                  <a:cubicBezTo>
                    <a:pt x="96" y="178"/>
                    <a:pt x="96" y="185"/>
                    <a:pt x="100" y="189"/>
                  </a:cubicBezTo>
                  <a:cubicBezTo>
                    <a:pt x="102" y="191"/>
                    <a:pt x="105" y="192"/>
                    <a:pt x="107" y="192"/>
                  </a:cubicBezTo>
                  <a:cubicBezTo>
                    <a:pt x="110" y="192"/>
                    <a:pt x="113" y="191"/>
                    <a:pt x="115" y="189"/>
                  </a:cubicBezTo>
                  <a:cubicBezTo>
                    <a:pt x="126" y="178"/>
                    <a:pt x="144" y="171"/>
                    <a:pt x="161" y="171"/>
                  </a:cubicBezTo>
                  <a:cubicBezTo>
                    <a:pt x="178" y="171"/>
                    <a:pt x="195" y="178"/>
                    <a:pt x="206" y="189"/>
                  </a:cubicBezTo>
                  <a:cubicBezTo>
                    <a:pt x="211" y="193"/>
                    <a:pt x="217" y="193"/>
                    <a:pt x="222" y="189"/>
                  </a:cubicBezTo>
                  <a:cubicBezTo>
                    <a:pt x="226" y="185"/>
                    <a:pt x="226" y="178"/>
                    <a:pt x="222" y="174"/>
                  </a:cubicBezTo>
                  <a:cubicBezTo>
                    <a:pt x="206" y="159"/>
                    <a:pt x="183" y="150"/>
                    <a:pt x="161" y="150"/>
                  </a:cubicBezTo>
                  <a:close/>
                  <a:moveTo>
                    <a:pt x="161" y="214"/>
                  </a:moveTo>
                  <a:cubicBezTo>
                    <a:pt x="149" y="214"/>
                    <a:pt x="139" y="223"/>
                    <a:pt x="139" y="235"/>
                  </a:cubicBezTo>
                  <a:cubicBezTo>
                    <a:pt x="139" y="247"/>
                    <a:pt x="149" y="256"/>
                    <a:pt x="161" y="256"/>
                  </a:cubicBezTo>
                  <a:cubicBezTo>
                    <a:pt x="172" y="256"/>
                    <a:pt x="182" y="247"/>
                    <a:pt x="182" y="235"/>
                  </a:cubicBezTo>
                  <a:cubicBezTo>
                    <a:pt x="182" y="223"/>
                    <a:pt x="172" y="214"/>
                    <a:pt x="161" y="214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8" name="Group 517"/>
          <p:cNvGrpSpPr/>
          <p:nvPr/>
        </p:nvGrpSpPr>
        <p:grpSpPr>
          <a:xfrm>
            <a:off x="4816814" y="2639686"/>
            <a:ext cx="277257" cy="278073"/>
            <a:chOff x="4839886" y="3200012"/>
            <a:chExt cx="277257" cy="278073"/>
          </a:xfrm>
        </p:grpSpPr>
        <p:sp>
          <p:nvSpPr>
            <p:cNvPr id="471" name="Freeform 741"/>
            <p:cNvSpPr>
              <a:spLocks noEditPoints="1"/>
            </p:cNvSpPr>
            <p:nvPr/>
          </p:nvSpPr>
          <p:spPr bwMode="gray">
            <a:xfrm>
              <a:off x="4839886" y="3200012"/>
              <a:ext cx="277257" cy="27807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72" name="Freeform 742"/>
            <p:cNvSpPr>
              <a:spLocks noEditPoints="1"/>
            </p:cNvSpPr>
            <p:nvPr/>
          </p:nvSpPr>
          <p:spPr bwMode="gray">
            <a:xfrm>
              <a:off x="4892076" y="3275035"/>
              <a:ext cx="172878" cy="127212"/>
            </a:xfrm>
            <a:custGeom>
              <a:avLst/>
              <a:gdLst>
                <a:gd name="T0" fmla="*/ 224 w 320"/>
                <a:gd name="T1" fmla="*/ 235 h 235"/>
                <a:gd name="T2" fmla="*/ 10 w 320"/>
                <a:gd name="T3" fmla="*/ 235 h 235"/>
                <a:gd name="T4" fmla="*/ 0 w 320"/>
                <a:gd name="T5" fmla="*/ 224 h 235"/>
                <a:gd name="T6" fmla="*/ 0 w 320"/>
                <a:gd name="T7" fmla="*/ 11 h 235"/>
                <a:gd name="T8" fmla="*/ 10 w 320"/>
                <a:gd name="T9" fmla="*/ 0 h 235"/>
                <a:gd name="T10" fmla="*/ 224 w 320"/>
                <a:gd name="T11" fmla="*/ 0 h 235"/>
                <a:gd name="T12" fmla="*/ 234 w 320"/>
                <a:gd name="T13" fmla="*/ 11 h 235"/>
                <a:gd name="T14" fmla="*/ 234 w 320"/>
                <a:gd name="T15" fmla="*/ 58 h 235"/>
                <a:gd name="T16" fmla="*/ 304 w 320"/>
                <a:gd name="T17" fmla="*/ 23 h 235"/>
                <a:gd name="T18" fmla="*/ 315 w 320"/>
                <a:gd name="T19" fmla="*/ 23 h 235"/>
                <a:gd name="T20" fmla="*/ 320 w 320"/>
                <a:gd name="T21" fmla="*/ 32 h 235"/>
                <a:gd name="T22" fmla="*/ 320 w 320"/>
                <a:gd name="T23" fmla="*/ 203 h 235"/>
                <a:gd name="T24" fmla="*/ 315 w 320"/>
                <a:gd name="T25" fmla="*/ 212 h 235"/>
                <a:gd name="T26" fmla="*/ 304 w 320"/>
                <a:gd name="T27" fmla="*/ 213 h 235"/>
                <a:gd name="T28" fmla="*/ 234 w 320"/>
                <a:gd name="T29" fmla="*/ 178 h 235"/>
                <a:gd name="T30" fmla="*/ 234 w 320"/>
                <a:gd name="T31" fmla="*/ 224 h 235"/>
                <a:gd name="T32" fmla="*/ 224 w 320"/>
                <a:gd name="T33" fmla="*/ 235 h 235"/>
                <a:gd name="T34" fmla="*/ 21 w 320"/>
                <a:gd name="T35" fmla="*/ 214 h 235"/>
                <a:gd name="T36" fmla="*/ 213 w 320"/>
                <a:gd name="T37" fmla="*/ 214 h 235"/>
                <a:gd name="T38" fmla="*/ 213 w 320"/>
                <a:gd name="T39" fmla="*/ 160 h 235"/>
                <a:gd name="T40" fmla="*/ 218 w 320"/>
                <a:gd name="T41" fmla="*/ 151 h 235"/>
                <a:gd name="T42" fmla="*/ 228 w 320"/>
                <a:gd name="T43" fmla="*/ 151 h 235"/>
                <a:gd name="T44" fmla="*/ 298 w 320"/>
                <a:gd name="T45" fmla="*/ 186 h 235"/>
                <a:gd name="T46" fmla="*/ 298 w 320"/>
                <a:gd name="T47" fmla="*/ 50 h 235"/>
                <a:gd name="T48" fmla="*/ 228 w 320"/>
                <a:gd name="T49" fmla="*/ 85 h 235"/>
                <a:gd name="T50" fmla="*/ 218 w 320"/>
                <a:gd name="T51" fmla="*/ 84 h 235"/>
                <a:gd name="T52" fmla="*/ 213 w 320"/>
                <a:gd name="T53" fmla="*/ 75 h 235"/>
                <a:gd name="T54" fmla="*/ 213 w 320"/>
                <a:gd name="T55" fmla="*/ 22 h 235"/>
                <a:gd name="T56" fmla="*/ 21 w 320"/>
                <a:gd name="T57" fmla="*/ 22 h 235"/>
                <a:gd name="T58" fmla="*/ 21 w 320"/>
                <a:gd name="T59" fmla="*/ 214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0" h="235">
                  <a:moveTo>
                    <a:pt x="224" y="235"/>
                  </a:moveTo>
                  <a:cubicBezTo>
                    <a:pt x="10" y="235"/>
                    <a:pt x="10" y="235"/>
                    <a:pt x="10" y="235"/>
                  </a:cubicBezTo>
                  <a:cubicBezTo>
                    <a:pt x="4" y="235"/>
                    <a:pt x="0" y="230"/>
                    <a:pt x="0" y="22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224" y="0"/>
                    <a:pt x="224" y="0"/>
                    <a:pt x="224" y="0"/>
                  </a:cubicBezTo>
                  <a:cubicBezTo>
                    <a:pt x="230" y="0"/>
                    <a:pt x="234" y="5"/>
                    <a:pt x="234" y="11"/>
                  </a:cubicBezTo>
                  <a:cubicBezTo>
                    <a:pt x="234" y="58"/>
                    <a:pt x="234" y="58"/>
                    <a:pt x="234" y="58"/>
                  </a:cubicBezTo>
                  <a:cubicBezTo>
                    <a:pt x="304" y="23"/>
                    <a:pt x="304" y="23"/>
                    <a:pt x="304" y="23"/>
                  </a:cubicBezTo>
                  <a:cubicBezTo>
                    <a:pt x="308" y="21"/>
                    <a:pt x="311" y="21"/>
                    <a:pt x="315" y="23"/>
                  </a:cubicBezTo>
                  <a:cubicBezTo>
                    <a:pt x="318" y="25"/>
                    <a:pt x="320" y="29"/>
                    <a:pt x="320" y="32"/>
                  </a:cubicBezTo>
                  <a:cubicBezTo>
                    <a:pt x="320" y="203"/>
                    <a:pt x="320" y="203"/>
                    <a:pt x="320" y="203"/>
                  </a:cubicBezTo>
                  <a:cubicBezTo>
                    <a:pt x="320" y="207"/>
                    <a:pt x="318" y="210"/>
                    <a:pt x="315" y="212"/>
                  </a:cubicBezTo>
                  <a:cubicBezTo>
                    <a:pt x="311" y="214"/>
                    <a:pt x="308" y="214"/>
                    <a:pt x="304" y="213"/>
                  </a:cubicBezTo>
                  <a:cubicBezTo>
                    <a:pt x="234" y="178"/>
                    <a:pt x="234" y="178"/>
                    <a:pt x="234" y="178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34" y="230"/>
                    <a:pt x="230" y="235"/>
                    <a:pt x="224" y="235"/>
                  </a:cubicBezTo>
                  <a:close/>
                  <a:moveTo>
                    <a:pt x="21" y="214"/>
                  </a:moveTo>
                  <a:cubicBezTo>
                    <a:pt x="213" y="214"/>
                    <a:pt x="213" y="214"/>
                    <a:pt x="213" y="214"/>
                  </a:cubicBezTo>
                  <a:cubicBezTo>
                    <a:pt x="213" y="160"/>
                    <a:pt x="213" y="160"/>
                    <a:pt x="213" y="160"/>
                  </a:cubicBezTo>
                  <a:cubicBezTo>
                    <a:pt x="213" y="157"/>
                    <a:pt x="215" y="153"/>
                    <a:pt x="218" y="151"/>
                  </a:cubicBezTo>
                  <a:cubicBezTo>
                    <a:pt x="221" y="149"/>
                    <a:pt x="225" y="149"/>
                    <a:pt x="228" y="151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50"/>
                    <a:pt x="298" y="50"/>
                    <a:pt x="298" y="50"/>
                  </a:cubicBezTo>
                  <a:cubicBezTo>
                    <a:pt x="228" y="85"/>
                    <a:pt x="228" y="85"/>
                    <a:pt x="228" y="85"/>
                  </a:cubicBezTo>
                  <a:cubicBezTo>
                    <a:pt x="225" y="86"/>
                    <a:pt x="221" y="86"/>
                    <a:pt x="218" y="84"/>
                  </a:cubicBezTo>
                  <a:cubicBezTo>
                    <a:pt x="215" y="82"/>
                    <a:pt x="213" y="79"/>
                    <a:pt x="213" y="75"/>
                  </a:cubicBezTo>
                  <a:cubicBezTo>
                    <a:pt x="213" y="22"/>
                    <a:pt x="213" y="22"/>
                    <a:pt x="213" y="22"/>
                  </a:cubicBezTo>
                  <a:cubicBezTo>
                    <a:pt x="21" y="22"/>
                    <a:pt x="21" y="22"/>
                    <a:pt x="21" y="22"/>
                  </a:cubicBezTo>
                  <a:lnTo>
                    <a:pt x="21" y="214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9" name="Group 518"/>
          <p:cNvGrpSpPr/>
          <p:nvPr/>
        </p:nvGrpSpPr>
        <p:grpSpPr>
          <a:xfrm>
            <a:off x="5198226" y="2639686"/>
            <a:ext cx="278073" cy="277257"/>
            <a:chOff x="5233043" y="3181061"/>
            <a:chExt cx="278073" cy="277257"/>
          </a:xfrm>
        </p:grpSpPr>
        <p:sp>
          <p:nvSpPr>
            <p:cNvPr id="474" name="Freeform 189"/>
            <p:cNvSpPr>
              <a:spLocks noEditPoints="1"/>
            </p:cNvSpPr>
            <p:nvPr/>
          </p:nvSpPr>
          <p:spPr bwMode="gray">
            <a:xfrm>
              <a:off x="5233043" y="3181061"/>
              <a:ext cx="278073" cy="277257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75" name="Freeform 190"/>
            <p:cNvSpPr>
              <a:spLocks noEditPoints="1"/>
            </p:cNvSpPr>
            <p:nvPr/>
          </p:nvSpPr>
          <p:spPr bwMode="gray">
            <a:xfrm>
              <a:off x="5348839" y="3233251"/>
              <a:ext cx="45666" cy="172878"/>
            </a:xfrm>
            <a:custGeom>
              <a:avLst/>
              <a:gdLst>
                <a:gd name="T0" fmla="*/ 53 w 85"/>
                <a:gd name="T1" fmla="*/ 193 h 320"/>
                <a:gd name="T2" fmla="*/ 53 w 85"/>
                <a:gd name="T3" fmla="*/ 10 h 320"/>
                <a:gd name="T4" fmla="*/ 43 w 85"/>
                <a:gd name="T5" fmla="*/ 0 h 320"/>
                <a:gd name="T6" fmla="*/ 32 w 85"/>
                <a:gd name="T7" fmla="*/ 10 h 320"/>
                <a:gd name="T8" fmla="*/ 32 w 85"/>
                <a:gd name="T9" fmla="*/ 193 h 320"/>
                <a:gd name="T10" fmla="*/ 0 w 85"/>
                <a:gd name="T11" fmla="*/ 234 h 320"/>
                <a:gd name="T12" fmla="*/ 32 w 85"/>
                <a:gd name="T13" fmla="*/ 275 h 320"/>
                <a:gd name="T14" fmla="*/ 32 w 85"/>
                <a:gd name="T15" fmla="*/ 309 h 320"/>
                <a:gd name="T16" fmla="*/ 43 w 85"/>
                <a:gd name="T17" fmla="*/ 320 h 320"/>
                <a:gd name="T18" fmla="*/ 53 w 85"/>
                <a:gd name="T19" fmla="*/ 309 h 320"/>
                <a:gd name="T20" fmla="*/ 53 w 85"/>
                <a:gd name="T21" fmla="*/ 275 h 320"/>
                <a:gd name="T22" fmla="*/ 85 w 85"/>
                <a:gd name="T23" fmla="*/ 234 h 320"/>
                <a:gd name="T24" fmla="*/ 53 w 85"/>
                <a:gd name="T25" fmla="*/ 193 h 320"/>
                <a:gd name="T26" fmla="*/ 43 w 85"/>
                <a:gd name="T27" fmla="*/ 256 h 320"/>
                <a:gd name="T28" fmla="*/ 21 w 85"/>
                <a:gd name="T29" fmla="*/ 234 h 320"/>
                <a:gd name="T30" fmla="*/ 43 w 85"/>
                <a:gd name="T31" fmla="*/ 213 h 320"/>
                <a:gd name="T32" fmla="*/ 64 w 85"/>
                <a:gd name="T33" fmla="*/ 234 h 320"/>
                <a:gd name="T34" fmla="*/ 43 w 85"/>
                <a:gd name="T35" fmla="*/ 25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320">
                  <a:moveTo>
                    <a:pt x="53" y="193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4"/>
                    <a:pt x="49" y="0"/>
                    <a:pt x="43" y="0"/>
                  </a:cubicBezTo>
                  <a:cubicBezTo>
                    <a:pt x="37" y="0"/>
                    <a:pt x="32" y="4"/>
                    <a:pt x="32" y="10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14" y="198"/>
                    <a:pt x="0" y="215"/>
                    <a:pt x="0" y="234"/>
                  </a:cubicBezTo>
                  <a:cubicBezTo>
                    <a:pt x="0" y="254"/>
                    <a:pt x="14" y="271"/>
                    <a:pt x="32" y="275"/>
                  </a:cubicBezTo>
                  <a:cubicBezTo>
                    <a:pt x="32" y="309"/>
                    <a:pt x="32" y="309"/>
                    <a:pt x="32" y="309"/>
                  </a:cubicBezTo>
                  <a:cubicBezTo>
                    <a:pt x="32" y="315"/>
                    <a:pt x="37" y="320"/>
                    <a:pt x="43" y="320"/>
                  </a:cubicBezTo>
                  <a:cubicBezTo>
                    <a:pt x="49" y="320"/>
                    <a:pt x="53" y="315"/>
                    <a:pt x="53" y="309"/>
                  </a:cubicBezTo>
                  <a:cubicBezTo>
                    <a:pt x="53" y="275"/>
                    <a:pt x="53" y="275"/>
                    <a:pt x="53" y="275"/>
                  </a:cubicBezTo>
                  <a:cubicBezTo>
                    <a:pt x="72" y="271"/>
                    <a:pt x="85" y="254"/>
                    <a:pt x="85" y="234"/>
                  </a:cubicBezTo>
                  <a:cubicBezTo>
                    <a:pt x="85" y="215"/>
                    <a:pt x="72" y="198"/>
                    <a:pt x="53" y="193"/>
                  </a:cubicBezTo>
                  <a:close/>
                  <a:moveTo>
                    <a:pt x="43" y="256"/>
                  </a:moveTo>
                  <a:cubicBezTo>
                    <a:pt x="31" y="256"/>
                    <a:pt x="21" y="246"/>
                    <a:pt x="21" y="234"/>
                  </a:cubicBezTo>
                  <a:cubicBezTo>
                    <a:pt x="21" y="223"/>
                    <a:pt x="31" y="213"/>
                    <a:pt x="43" y="213"/>
                  </a:cubicBezTo>
                  <a:cubicBezTo>
                    <a:pt x="54" y="213"/>
                    <a:pt x="64" y="223"/>
                    <a:pt x="64" y="234"/>
                  </a:cubicBezTo>
                  <a:cubicBezTo>
                    <a:pt x="64" y="246"/>
                    <a:pt x="54" y="256"/>
                    <a:pt x="43" y="256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76" name="Freeform 191"/>
            <p:cNvSpPr>
              <a:spLocks noEditPoints="1"/>
            </p:cNvSpPr>
            <p:nvPr/>
          </p:nvSpPr>
          <p:spPr bwMode="gray">
            <a:xfrm>
              <a:off x="5296649" y="3233251"/>
              <a:ext cx="46481" cy="172878"/>
            </a:xfrm>
            <a:custGeom>
              <a:avLst/>
              <a:gdLst>
                <a:gd name="T0" fmla="*/ 53 w 85"/>
                <a:gd name="T1" fmla="*/ 44 h 320"/>
                <a:gd name="T2" fmla="*/ 53 w 85"/>
                <a:gd name="T3" fmla="*/ 10 h 320"/>
                <a:gd name="T4" fmla="*/ 43 w 85"/>
                <a:gd name="T5" fmla="*/ 0 h 320"/>
                <a:gd name="T6" fmla="*/ 32 w 85"/>
                <a:gd name="T7" fmla="*/ 10 h 320"/>
                <a:gd name="T8" fmla="*/ 32 w 85"/>
                <a:gd name="T9" fmla="*/ 44 h 320"/>
                <a:gd name="T10" fmla="*/ 0 w 85"/>
                <a:gd name="T11" fmla="*/ 85 h 320"/>
                <a:gd name="T12" fmla="*/ 32 w 85"/>
                <a:gd name="T13" fmla="*/ 126 h 320"/>
                <a:gd name="T14" fmla="*/ 32 w 85"/>
                <a:gd name="T15" fmla="*/ 309 h 320"/>
                <a:gd name="T16" fmla="*/ 43 w 85"/>
                <a:gd name="T17" fmla="*/ 320 h 320"/>
                <a:gd name="T18" fmla="*/ 53 w 85"/>
                <a:gd name="T19" fmla="*/ 309 h 320"/>
                <a:gd name="T20" fmla="*/ 53 w 85"/>
                <a:gd name="T21" fmla="*/ 126 h 320"/>
                <a:gd name="T22" fmla="*/ 85 w 85"/>
                <a:gd name="T23" fmla="*/ 85 h 320"/>
                <a:gd name="T24" fmla="*/ 53 w 85"/>
                <a:gd name="T25" fmla="*/ 44 h 320"/>
                <a:gd name="T26" fmla="*/ 43 w 85"/>
                <a:gd name="T27" fmla="*/ 106 h 320"/>
                <a:gd name="T28" fmla="*/ 21 w 85"/>
                <a:gd name="T29" fmla="*/ 85 h 320"/>
                <a:gd name="T30" fmla="*/ 43 w 85"/>
                <a:gd name="T31" fmla="*/ 64 h 320"/>
                <a:gd name="T32" fmla="*/ 64 w 85"/>
                <a:gd name="T33" fmla="*/ 85 h 320"/>
                <a:gd name="T34" fmla="*/ 43 w 85"/>
                <a:gd name="T35" fmla="*/ 10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320">
                  <a:moveTo>
                    <a:pt x="53" y="44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4"/>
                    <a:pt x="49" y="0"/>
                    <a:pt x="43" y="0"/>
                  </a:cubicBezTo>
                  <a:cubicBezTo>
                    <a:pt x="37" y="0"/>
                    <a:pt x="32" y="4"/>
                    <a:pt x="32" y="10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14" y="49"/>
                    <a:pt x="0" y="65"/>
                    <a:pt x="0" y="85"/>
                  </a:cubicBezTo>
                  <a:cubicBezTo>
                    <a:pt x="0" y="105"/>
                    <a:pt x="14" y="121"/>
                    <a:pt x="32" y="126"/>
                  </a:cubicBezTo>
                  <a:cubicBezTo>
                    <a:pt x="32" y="309"/>
                    <a:pt x="32" y="309"/>
                    <a:pt x="32" y="309"/>
                  </a:cubicBezTo>
                  <a:cubicBezTo>
                    <a:pt x="32" y="315"/>
                    <a:pt x="37" y="320"/>
                    <a:pt x="43" y="320"/>
                  </a:cubicBezTo>
                  <a:cubicBezTo>
                    <a:pt x="49" y="320"/>
                    <a:pt x="53" y="315"/>
                    <a:pt x="53" y="309"/>
                  </a:cubicBezTo>
                  <a:cubicBezTo>
                    <a:pt x="53" y="126"/>
                    <a:pt x="53" y="126"/>
                    <a:pt x="53" y="126"/>
                  </a:cubicBezTo>
                  <a:cubicBezTo>
                    <a:pt x="72" y="121"/>
                    <a:pt x="85" y="105"/>
                    <a:pt x="85" y="85"/>
                  </a:cubicBezTo>
                  <a:cubicBezTo>
                    <a:pt x="85" y="65"/>
                    <a:pt x="72" y="49"/>
                    <a:pt x="53" y="44"/>
                  </a:cubicBezTo>
                  <a:close/>
                  <a:moveTo>
                    <a:pt x="43" y="106"/>
                  </a:moveTo>
                  <a:cubicBezTo>
                    <a:pt x="31" y="106"/>
                    <a:pt x="21" y="97"/>
                    <a:pt x="21" y="85"/>
                  </a:cubicBezTo>
                  <a:cubicBezTo>
                    <a:pt x="21" y="73"/>
                    <a:pt x="31" y="64"/>
                    <a:pt x="43" y="64"/>
                  </a:cubicBezTo>
                  <a:cubicBezTo>
                    <a:pt x="54" y="64"/>
                    <a:pt x="64" y="73"/>
                    <a:pt x="64" y="85"/>
                  </a:cubicBezTo>
                  <a:cubicBezTo>
                    <a:pt x="64" y="97"/>
                    <a:pt x="54" y="106"/>
                    <a:pt x="43" y="106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77" name="Freeform 192"/>
            <p:cNvSpPr>
              <a:spLocks noEditPoints="1"/>
            </p:cNvSpPr>
            <p:nvPr/>
          </p:nvSpPr>
          <p:spPr bwMode="gray">
            <a:xfrm>
              <a:off x="5401028" y="3233251"/>
              <a:ext cx="45666" cy="172878"/>
            </a:xfrm>
            <a:custGeom>
              <a:avLst/>
              <a:gdLst>
                <a:gd name="T0" fmla="*/ 53 w 85"/>
                <a:gd name="T1" fmla="*/ 97 h 320"/>
                <a:gd name="T2" fmla="*/ 53 w 85"/>
                <a:gd name="T3" fmla="*/ 10 h 320"/>
                <a:gd name="T4" fmla="*/ 43 w 85"/>
                <a:gd name="T5" fmla="*/ 0 h 320"/>
                <a:gd name="T6" fmla="*/ 32 w 85"/>
                <a:gd name="T7" fmla="*/ 10 h 320"/>
                <a:gd name="T8" fmla="*/ 32 w 85"/>
                <a:gd name="T9" fmla="*/ 97 h 320"/>
                <a:gd name="T10" fmla="*/ 0 w 85"/>
                <a:gd name="T11" fmla="*/ 138 h 320"/>
                <a:gd name="T12" fmla="*/ 32 w 85"/>
                <a:gd name="T13" fmla="*/ 179 h 320"/>
                <a:gd name="T14" fmla="*/ 32 w 85"/>
                <a:gd name="T15" fmla="*/ 309 h 320"/>
                <a:gd name="T16" fmla="*/ 43 w 85"/>
                <a:gd name="T17" fmla="*/ 320 h 320"/>
                <a:gd name="T18" fmla="*/ 53 w 85"/>
                <a:gd name="T19" fmla="*/ 309 h 320"/>
                <a:gd name="T20" fmla="*/ 53 w 85"/>
                <a:gd name="T21" fmla="*/ 179 h 320"/>
                <a:gd name="T22" fmla="*/ 85 w 85"/>
                <a:gd name="T23" fmla="*/ 138 h 320"/>
                <a:gd name="T24" fmla="*/ 53 w 85"/>
                <a:gd name="T25" fmla="*/ 97 h 320"/>
                <a:gd name="T26" fmla="*/ 43 w 85"/>
                <a:gd name="T27" fmla="*/ 160 h 320"/>
                <a:gd name="T28" fmla="*/ 21 w 85"/>
                <a:gd name="T29" fmla="*/ 138 h 320"/>
                <a:gd name="T30" fmla="*/ 43 w 85"/>
                <a:gd name="T31" fmla="*/ 117 h 320"/>
                <a:gd name="T32" fmla="*/ 64 w 85"/>
                <a:gd name="T33" fmla="*/ 138 h 320"/>
                <a:gd name="T34" fmla="*/ 43 w 85"/>
                <a:gd name="T35" fmla="*/ 16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320">
                  <a:moveTo>
                    <a:pt x="53" y="97"/>
                  </a:moveTo>
                  <a:cubicBezTo>
                    <a:pt x="53" y="10"/>
                    <a:pt x="53" y="10"/>
                    <a:pt x="53" y="10"/>
                  </a:cubicBezTo>
                  <a:cubicBezTo>
                    <a:pt x="53" y="4"/>
                    <a:pt x="49" y="0"/>
                    <a:pt x="43" y="0"/>
                  </a:cubicBezTo>
                  <a:cubicBezTo>
                    <a:pt x="37" y="0"/>
                    <a:pt x="32" y="4"/>
                    <a:pt x="32" y="10"/>
                  </a:cubicBezTo>
                  <a:cubicBezTo>
                    <a:pt x="32" y="97"/>
                    <a:pt x="32" y="97"/>
                    <a:pt x="32" y="97"/>
                  </a:cubicBezTo>
                  <a:cubicBezTo>
                    <a:pt x="14" y="102"/>
                    <a:pt x="0" y="119"/>
                    <a:pt x="0" y="138"/>
                  </a:cubicBezTo>
                  <a:cubicBezTo>
                    <a:pt x="0" y="158"/>
                    <a:pt x="14" y="175"/>
                    <a:pt x="32" y="179"/>
                  </a:cubicBezTo>
                  <a:cubicBezTo>
                    <a:pt x="32" y="309"/>
                    <a:pt x="32" y="309"/>
                    <a:pt x="32" y="309"/>
                  </a:cubicBezTo>
                  <a:cubicBezTo>
                    <a:pt x="32" y="315"/>
                    <a:pt x="37" y="320"/>
                    <a:pt x="43" y="320"/>
                  </a:cubicBezTo>
                  <a:cubicBezTo>
                    <a:pt x="49" y="320"/>
                    <a:pt x="53" y="315"/>
                    <a:pt x="53" y="309"/>
                  </a:cubicBezTo>
                  <a:cubicBezTo>
                    <a:pt x="53" y="179"/>
                    <a:pt x="53" y="179"/>
                    <a:pt x="53" y="179"/>
                  </a:cubicBezTo>
                  <a:cubicBezTo>
                    <a:pt x="72" y="175"/>
                    <a:pt x="85" y="158"/>
                    <a:pt x="85" y="138"/>
                  </a:cubicBezTo>
                  <a:cubicBezTo>
                    <a:pt x="85" y="119"/>
                    <a:pt x="72" y="102"/>
                    <a:pt x="53" y="97"/>
                  </a:cubicBezTo>
                  <a:close/>
                  <a:moveTo>
                    <a:pt x="43" y="160"/>
                  </a:moveTo>
                  <a:cubicBezTo>
                    <a:pt x="31" y="160"/>
                    <a:pt x="21" y="150"/>
                    <a:pt x="21" y="138"/>
                  </a:cubicBezTo>
                  <a:cubicBezTo>
                    <a:pt x="21" y="127"/>
                    <a:pt x="31" y="117"/>
                    <a:pt x="43" y="117"/>
                  </a:cubicBezTo>
                  <a:cubicBezTo>
                    <a:pt x="54" y="117"/>
                    <a:pt x="64" y="127"/>
                    <a:pt x="64" y="138"/>
                  </a:cubicBezTo>
                  <a:cubicBezTo>
                    <a:pt x="64" y="150"/>
                    <a:pt x="54" y="160"/>
                    <a:pt x="43" y="16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0" name="Group 519"/>
          <p:cNvGrpSpPr/>
          <p:nvPr/>
        </p:nvGrpSpPr>
        <p:grpSpPr>
          <a:xfrm>
            <a:off x="5580454" y="2639686"/>
            <a:ext cx="276766" cy="276766"/>
            <a:chOff x="5597967" y="3113157"/>
            <a:chExt cx="276766" cy="276766"/>
          </a:xfrm>
        </p:grpSpPr>
        <p:sp>
          <p:nvSpPr>
            <p:cNvPr id="479" name="Freeform 383"/>
            <p:cNvSpPr>
              <a:spLocks noEditPoints="1"/>
            </p:cNvSpPr>
            <p:nvPr/>
          </p:nvSpPr>
          <p:spPr bwMode="gray">
            <a:xfrm>
              <a:off x="5659018" y="3170138"/>
              <a:ext cx="158733" cy="156291"/>
            </a:xfrm>
            <a:custGeom>
              <a:avLst/>
              <a:gdLst>
                <a:gd name="T0" fmla="*/ 238 w 293"/>
                <a:gd name="T1" fmla="*/ 288 h 288"/>
                <a:gd name="T2" fmla="*/ 225 w 293"/>
                <a:gd name="T3" fmla="*/ 287 h 288"/>
                <a:gd name="T4" fmla="*/ 82 w 293"/>
                <a:gd name="T5" fmla="*/ 210 h 288"/>
                <a:gd name="T6" fmla="*/ 6 w 293"/>
                <a:gd name="T7" fmla="*/ 67 h 288"/>
                <a:gd name="T8" fmla="*/ 18 w 293"/>
                <a:gd name="T9" fmla="*/ 26 h 288"/>
                <a:gd name="T10" fmla="*/ 20 w 293"/>
                <a:gd name="T11" fmla="*/ 23 h 288"/>
                <a:gd name="T12" fmla="*/ 47 w 293"/>
                <a:gd name="T13" fmla="*/ 1 h 288"/>
                <a:gd name="T14" fmla="*/ 47 w 293"/>
                <a:gd name="T15" fmla="*/ 1 h 288"/>
                <a:gd name="T16" fmla="*/ 76 w 293"/>
                <a:gd name="T17" fmla="*/ 9 h 288"/>
                <a:gd name="T18" fmla="*/ 125 w 293"/>
                <a:gd name="T19" fmla="*/ 71 h 288"/>
                <a:gd name="T20" fmla="*/ 123 w 293"/>
                <a:gd name="T21" fmla="*/ 80 h 288"/>
                <a:gd name="T22" fmla="*/ 99 w 293"/>
                <a:gd name="T23" fmla="*/ 104 h 288"/>
                <a:gd name="T24" fmla="*/ 106 w 293"/>
                <a:gd name="T25" fmla="*/ 116 h 288"/>
                <a:gd name="T26" fmla="*/ 138 w 293"/>
                <a:gd name="T27" fmla="*/ 155 h 288"/>
                <a:gd name="T28" fmla="*/ 177 w 293"/>
                <a:gd name="T29" fmla="*/ 186 h 288"/>
                <a:gd name="T30" fmla="*/ 189 w 293"/>
                <a:gd name="T31" fmla="*/ 193 h 288"/>
                <a:gd name="T32" fmla="*/ 213 w 293"/>
                <a:gd name="T33" fmla="*/ 170 h 288"/>
                <a:gd name="T34" fmla="*/ 222 w 293"/>
                <a:gd name="T35" fmla="*/ 167 h 288"/>
                <a:gd name="T36" fmla="*/ 284 w 293"/>
                <a:gd name="T37" fmla="*/ 216 h 288"/>
                <a:gd name="T38" fmla="*/ 291 w 293"/>
                <a:gd name="T39" fmla="*/ 244 h 288"/>
                <a:gd name="T40" fmla="*/ 291 w 293"/>
                <a:gd name="T41" fmla="*/ 244 h 288"/>
                <a:gd name="T42" fmla="*/ 269 w 293"/>
                <a:gd name="T43" fmla="*/ 272 h 288"/>
                <a:gd name="T44" fmla="*/ 266 w 293"/>
                <a:gd name="T45" fmla="*/ 275 h 288"/>
                <a:gd name="T46" fmla="*/ 238 w 293"/>
                <a:gd name="T47" fmla="*/ 288 h 288"/>
                <a:gd name="T48" fmla="*/ 53 w 293"/>
                <a:gd name="T49" fmla="*/ 22 h 288"/>
                <a:gd name="T50" fmla="*/ 36 w 293"/>
                <a:gd name="T51" fmla="*/ 38 h 288"/>
                <a:gd name="T52" fmla="*/ 33 w 293"/>
                <a:gd name="T53" fmla="*/ 41 h 288"/>
                <a:gd name="T54" fmla="*/ 27 w 293"/>
                <a:gd name="T55" fmla="*/ 63 h 288"/>
                <a:gd name="T56" fmla="*/ 27 w 293"/>
                <a:gd name="T57" fmla="*/ 65 h 288"/>
                <a:gd name="T58" fmla="*/ 97 w 293"/>
                <a:gd name="T59" fmla="*/ 195 h 288"/>
                <a:gd name="T60" fmla="*/ 228 w 293"/>
                <a:gd name="T61" fmla="*/ 266 h 288"/>
                <a:gd name="T62" fmla="*/ 229 w 293"/>
                <a:gd name="T63" fmla="*/ 266 h 288"/>
                <a:gd name="T64" fmla="*/ 251 w 293"/>
                <a:gd name="T65" fmla="*/ 259 h 288"/>
                <a:gd name="T66" fmla="*/ 255 w 293"/>
                <a:gd name="T67" fmla="*/ 256 h 288"/>
                <a:gd name="T68" fmla="*/ 270 w 293"/>
                <a:gd name="T69" fmla="*/ 240 h 288"/>
                <a:gd name="T70" fmla="*/ 224 w 293"/>
                <a:gd name="T71" fmla="*/ 189 h 288"/>
                <a:gd name="T72" fmla="*/ 198 w 293"/>
                <a:gd name="T73" fmla="*/ 215 h 288"/>
                <a:gd name="T74" fmla="*/ 184 w 293"/>
                <a:gd name="T75" fmla="*/ 216 h 288"/>
                <a:gd name="T76" fmla="*/ 166 w 293"/>
                <a:gd name="T77" fmla="*/ 204 h 288"/>
                <a:gd name="T78" fmla="*/ 122 w 293"/>
                <a:gd name="T79" fmla="*/ 170 h 288"/>
                <a:gd name="T80" fmla="*/ 88 w 293"/>
                <a:gd name="T81" fmla="*/ 127 h 288"/>
                <a:gd name="T82" fmla="*/ 76 w 293"/>
                <a:gd name="T83" fmla="*/ 108 h 288"/>
                <a:gd name="T84" fmla="*/ 78 w 293"/>
                <a:gd name="T85" fmla="*/ 95 h 288"/>
                <a:gd name="T86" fmla="*/ 104 w 293"/>
                <a:gd name="T87" fmla="*/ 69 h 288"/>
                <a:gd name="T88" fmla="*/ 53 w 293"/>
                <a:gd name="T89" fmla="*/ 2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88">
                  <a:moveTo>
                    <a:pt x="238" y="288"/>
                  </a:moveTo>
                  <a:cubicBezTo>
                    <a:pt x="234" y="288"/>
                    <a:pt x="230" y="288"/>
                    <a:pt x="225" y="287"/>
                  </a:cubicBezTo>
                  <a:cubicBezTo>
                    <a:pt x="216" y="286"/>
                    <a:pt x="144" y="275"/>
                    <a:pt x="82" y="210"/>
                  </a:cubicBezTo>
                  <a:cubicBezTo>
                    <a:pt x="17" y="148"/>
                    <a:pt x="7" y="76"/>
                    <a:pt x="6" y="67"/>
                  </a:cubicBezTo>
                  <a:cubicBezTo>
                    <a:pt x="0" y="44"/>
                    <a:pt x="9" y="35"/>
                    <a:pt x="18" y="26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30" y="13"/>
                    <a:pt x="36" y="4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0"/>
                    <a:pt x="58" y="0"/>
                    <a:pt x="76" y="9"/>
                  </a:cubicBezTo>
                  <a:cubicBezTo>
                    <a:pt x="103" y="23"/>
                    <a:pt x="121" y="45"/>
                    <a:pt x="125" y="71"/>
                  </a:cubicBezTo>
                  <a:cubicBezTo>
                    <a:pt x="126" y="74"/>
                    <a:pt x="125" y="77"/>
                    <a:pt x="123" y="80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102" y="108"/>
                    <a:pt x="104" y="112"/>
                    <a:pt x="106" y="116"/>
                  </a:cubicBezTo>
                  <a:cubicBezTo>
                    <a:pt x="114" y="127"/>
                    <a:pt x="119" y="136"/>
                    <a:pt x="138" y="155"/>
                  </a:cubicBezTo>
                  <a:cubicBezTo>
                    <a:pt x="156" y="174"/>
                    <a:pt x="165" y="179"/>
                    <a:pt x="177" y="186"/>
                  </a:cubicBezTo>
                  <a:cubicBezTo>
                    <a:pt x="180" y="188"/>
                    <a:pt x="184" y="191"/>
                    <a:pt x="189" y="193"/>
                  </a:cubicBezTo>
                  <a:cubicBezTo>
                    <a:pt x="213" y="170"/>
                    <a:pt x="213" y="170"/>
                    <a:pt x="213" y="170"/>
                  </a:cubicBezTo>
                  <a:cubicBezTo>
                    <a:pt x="215" y="167"/>
                    <a:pt x="218" y="166"/>
                    <a:pt x="222" y="167"/>
                  </a:cubicBezTo>
                  <a:cubicBezTo>
                    <a:pt x="248" y="170"/>
                    <a:pt x="270" y="188"/>
                    <a:pt x="284" y="216"/>
                  </a:cubicBezTo>
                  <a:cubicBezTo>
                    <a:pt x="290" y="229"/>
                    <a:pt x="293" y="239"/>
                    <a:pt x="291" y="244"/>
                  </a:cubicBezTo>
                  <a:cubicBezTo>
                    <a:pt x="291" y="244"/>
                    <a:pt x="291" y="244"/>
                    <a:pt x="291" y="244"/>
                  </a:cubicBezTo>
                  <a:cubicBezTo>
                    <a:pt x="289" y="253"/>
                    <a:pt x="280" y="262"/>
                    <a:pt x="269" y="272"/>
                  </a:cubicBezTo>
                  <a:cubicBezTo>
                    <a:pt x="266" y="275"/>
                    <a:pt x="266" y="275"/>
                    <a:pt x="266" y="275"/>
                  </a:cubicBezTo>
                  <a:cubicBezTo>
                    <a:pt x="259" y="281"/>
                    <a:pt x="252" y="288"/>
                    <a:pt x="238" y="288"/>
                  </a:cubicBezTo>
                  <a:close/>
                  <a:moveTo>
                    <a:pt x="53" y="22"/>
                  </a:moveTo>
                  <a:cubicBezTo>
                    <a:pt x="48" y="25"/>
                    <a:pt x="40" y="34"/>
                    <a:pt x="36" y="38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26" y="49"/>
                    <a:pt x="24" y="51"/>
                    <a:pt x="27" y="63"/>
                  </a:cubicBezTo>
                  <a:cubicBezTo>
                    <a:pt x="27" y="64"/>
                    <a:pt x="27" y="64"/>
                    <a:pt x="27" y="65"/>
                  </a:cubicBezTo>
                  <a:cubicBezTo>
                    <a:pt x="27" y="65"/>
                    <a:pt x="35" y="136"/>
                    <a:pt x="97" y="195"/>
                  </a:cubicBezTo>
                  <a:cubicBezTo>
                    <a:pt x="157" y="258"/>
                    <a:pt x="227" y="265"/>
                    <a:pt x="228" y="266"/>
                  </a:cubicBezTo>
                  <a:cubicBezTo>
                    <a:pt x="228" y="266"/>
                    <a:pt x="229" y="266"/>
                    <a:pt x="229" y="266"/>
                  </a:cubicBezTo>
                  <a:cubicBezTo>
                    <a:pt x="242" y="269"/>
                    <a:pt x="244" y="267"/>
                    <a:pt x="251" y="259"/>
                  </a:cubicBezTo>
                  <a:cubicBezTo>
                    <a:pt x="255" y="256"/>
                    <a:pt x="255" y="256"/>
                    <a:pt x="255" y="256"/>
                  </a:cubicBezTo>
                  <a:cubicBezTo>
                    <a:pt x="258" y="253"/>
                    <a:pt x="267" y="244"/>
                    <a:pt x="270" y="240"/>
                  </a:cubicBezTo>
                  <a:cubicBezTo>
                    <a:pt x="267" y="230"/>
                    <a:pt x="255" y="197"/>
                    <a:pt x="224" y="189"/>
                  </a:cubicBezTo>
                  <a:cubicBezTo>
                    <a:pt x="198" y="215"/>
                    <a:pt x="198" y="215"/>
                    <a:pt x="198" y="215"/>
                  </a:cubicBezTo>
                  <a:cubicBezTo>
                    <a:pt x="194" y="218"/>
                    <a:pt x="188" y="219"/>
                    <a:pt x="184" y="216"/>
                  </a:cubicBezTo>
                  <a:cubicBezTo>
                    <a:pt x="177" y="211"/>
                    <a:pt x="171" y="207"/>
                    <a:pt x="166" y="204"/>
                  </a:cubicBezTo>
                  <a:cubicBezTo>
                    <a:pt x="154" y="197"/>
                    <a:pt x="143" y="190"/>
                    <a:pt x="122" y="170"/>
                  </a:cubicBezTo>
                  <a:cubicBezTo>
                    <a:pt x="102" y="149"/>
                    <a:pt x="96" y="139"/>
                    <a:pt x="88" y="127"/>
                  </a:cubicBezTo>
                  <a:cubicBezTo>
                    <a:pt x="85" y="121"/>
                    <a:pt x="81" y="116"/>
                    <a:pt x="76" y="108"/>
                  </a:cubicBezTo>
                  <a:cubicBezTo>
                    <a:pt x="73" y="104"/>
                    <a:pt x="74" y="98"/>
                    <a:pt x="78" y="95"/>
                  </a:cubicBezTo>
                  <a:cubicBezTo>
                    <a:pt x="104" y="69"/>
                    <a:pt x="104" y="69"/>
                    <a:pt x="104" y="69"/>
                  </a:cubicBezTo>
                  <a:cubicBezTo>
                    <a:pt x="96" y="38"/>
                    <a:pt x="62" y="25"/>
                    <a:pt x="53" y="22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80" name="Freeform 384"/>
            <p:cNvSpPr>
              <a:spLocks noEditPoints="1"/>
            </p:cNvSpPr>
            <p:nvPr/>
          </p:nvSpPr>
          <p:spPr bwMode="gray">
            <a:xfrm>
              <a:off x="5597967" y="3113157"/>
              <a:ext cx="276766" cy="27676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1" name="Group 520"/>
          <p:cNvGrpSpPr/>
          <p:nvPr/>
        </p:nvGrpSpPr>
        <p:grpSpPr>
          <a:xfrm>
            <a:off x="5961375" y="2639686"/>
            <a:ext cx="275281" cy="275281"/>
            <a:chOff x="5961973" y="3155882"/>
            <a:chExt cx="275281" cy="275281"/>
          </a:xfrm>
        </p:grpSpPr>
        <p:sp>
          <p:nvSpPr>
            <p:cNvPr id="482" name="Freeform 225"/>
            <p:cNvSpPr>
              <a:spLocks noEditPoints="1"/>
            </p:cNvSpPr>
            <p:nvPr/>
          </p:nvSpPr>
          <p:spPr bwMode="gray">
            <a:xfrm>
              <a:off x="5961973" y="3155882"/>
              <a:ext cx="275281" cy="27528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83" name="Freeform 226"/>
            <p:cNvSpPr>
              <a:spLocks noEditPoints="1"/>
            </p:cNvSpPr>
            <p:nvPr/>
          </p:nvSpPr>
          <p:spPr bwMode="gray">
            <a:xfrm>
              <a:off x="6025126" y="3212558"/>
              <a:ext cx="148976" cy="149785"/>
            </a:xfrm>
            <a:custGeom>
              <a:avLst/>
              <a:gdLst>
                <a:gd name="T0" fmla="*/ 139 w 277"/>
                <a:gd name="T1" fmla="*/ 0 h 278"/>
                <a:gd name="T2" fmla="*/ 0 w 277"/>
                <a:gd name="T3" fmla="*/ 134 h 278"/>
                <a:gd name="T4" fmla="*/ 0 w 277"/>
                <a:gd name="T5" fmla="*/ 240 h 278"/>
                <a:gd name="T6" fmla="*/ 37 w 277"/>
                <a:gd name="T7" fmla="*/ 278 h 278"/>
                <a:gd name="T8" fmla="*/ 75 w 277"/>
                <a:gd name="T9" fmla="*/ 240 h 278"/>
                <a:gd name="T10" fmla="*/ 75 w 277"/>
                <a:gd name="T11" fmla="*/ 166 h 278"/>
                <a:gd name="T12" fmla="*/ 37 w 277"/>
                <a:gd name="T13" fmla="*/ 128 h 278"/>
                <a:gd name="T14" fmla="*/ 21 w 277"/>
                <a:gd name="T15" fmla="*/ 132 h 278"/>
                <a:gd name="T16" fmla="*/ 139 w 277"/>
                <a:gd name="T17" fmla="*/ 22 h 278"/>
                <a:gd name="T18" fmla="*/ 256 w 277"/>
                <a:gd name="T19" fmla="*/ 132 h 278"/>
                <a:gd name="T20" fmla="*/ 240 w 277"/>
                <a:gd name="T21" fmla="*/ 128 h 278"/>
                <a:gd name="T22" fmla="*/ 203 w 277"/>
                <a:gd name="T23" fmla="*/ 166 h 278"/>
                <a:gd name="T24" fmla="*/ 203 w 277"/>
                <a:gd name="T25" fmla="*/ 240 h 278"/>
                <a:gd name="T26" fmla="*/ 240 w 277"/>
                <a:gd name="T27" fmla="*/ 278 h 278"/>
                <a:gd name="T28" fmla="*/ 277 w 277"/>
                <a:gd name="T29" fmla="*/ 240 h 278"/>
                <a:gd name="T30" fmla="*/ 277 w 277"/>
                <a:gd name="T31" fmla="*/ 134 h 278"/>
                <a:gd name="T32" fmla="*/ 139 w 277"/>
                <a:gd name="T33" fmla="*/ 0 h 278"/>
                <a:gd name="T34" fmla="*/ 37 w 277"/>
                <a:gd name="T35" fmla="*/ 150 h 278"/>
                <a:gd name="T36" fmla="*/ 53 w 277"/>
                <a:gd name="T37" fmla="*/ 166 h 278"/>
                <a:gd name="T38" fmla="*/ 53 w 277"/>
                <a:gd name="T39" fmla="*/ 240 h 278"/>
                <a:gd name="T40" fmla="*/ 37 w 277"/>
                <a:gd name="T41" fmla="*/ 256 h 278"/>
                <a:gd name="T42" fmla="*/ 21 w 277"/>
                <a:gd name="T43" fmla="*/ 240 h 278"/>
                <a:gd name="T44" fmla="*/ 21 w 277"/>
                <a:gd name="T45" fmla="*/ 166 h 278"/>
                <a:gd name="T46" fmla="*/ 37 w 277"/>
                <a:gd name="T47" fmla="*/ 150 h 278"/>
                <a:gd name="T48" fmla="*/ 256 w 277"/>
                <a:gd name="T49" fmla="*/ 240 h 278"/>
                <a:gd name="T50" fmla="*/ 240 w 277"/>
                <a:gd name="T51" fmla="*/ 256 h 278"/>
                <a:gd name="T52" fmla="*/ 224 w 277"/>
                <a:gd name="T53" fmla="*/ 240 h 278"/>
                <a:gd name="T54" fmla="*/ 224 w 277"/>
                <a:gd name="T55" fmla="*/ 166 h 278"/>
                <a:gd name="T56" fmla="*/ 240 w 277"/>
                <a:gd name="T57" fmla="*/ 150 h 278"/>
                <a:gd name="T58" fmla="*/ 256 w 277"/>
                <a:gd name="T59" fmla="*/ 166 h 278"/>
                <a:gd name="T60" fmla="*/ 256 w 277"/>
                <a:gd name="T61" fmla="*/ 240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77" h="278">
                  <a:moveTo>
                    <a:pt x="139" y="0"/>
                  </a:moveTo>
                  <a:cubicBezTo>
                    <a:pt x="62" y="0"/>
                    <a:pt x="0" y="60"/>
                    <a:pt x="0" y="134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61"/>
                    <a:pt x="17" y="278"/>
                    <a:pt x="37" y="278"/>
                  </a:cubicBezTo>
                  <a:cubicBezTo>
                    <a:pt x="58" y="278"/>
                    <a:pt x="75" y="261"/>
                    <a:pt x="75" y="240"/>
                  </a:cubicBezTo>
                  <a:cubicBezTo>
                    <a:pt x="75" y="166"/>
                    <a:pt x="75" y="166"/>
                    <a:pt x="75" y="166"/>
                  </a:cubicBezTo>
                  <a:cubicBezTo>
                    <a:pt x="75" y="145"/>
                    <a:pt x="58" y="128"/>
                    <a:pt x="37" y="128"/>
                  </a:cubicBezTo>
                  <a:cubicBezTo>
                    <a:pt x="32" y="128"/>
                    <a:pt x="26" y="130"/>
                    <a:pt x="21" y="132"/>
                  </a:cubicBezTo>
                  <a:cubicBezTo>
                    <a:pt x="22" y="71"/>
                    <a:pt x="75" y="22"/>
                    <a:pt x="139" y="22"/>
                  </a:cubicBezTo>
                  <a:cubicBezTo>
                    <a:pt x="203" y="22"/>
                    <a:pt x="255" y="71"/>
                    <a:pt x="256" y="132"/>
                  </a:cubicBezTo>
                  <a:cubicBezTo>
                    <a:pt x="251" y="130"/>
                    <a:pt x="246" y="128"/>
                    <a:pt x="240" y="128"/>
                  </a:cubicBezTo>
                  <a:cubicBezTo>
                    <a:pt x="219" y="128"/>
                    <a:pt x="203" y="145"/>
                    <a:pt x="203" y="166"/>
                  </a:cubicBezTo>
                  <a:cubicBezTo>
                    <a:pt x="203" y="240"/>
                    <a:pt x="203" y="240"/>
                    <a:pt x="203" y="240"/>
                  </a:cubicBezTo>
                  <a:cubicBezTo>
                    <a:pt x="203" y="261"/>
                    <a:pt x="219" y="278"/>
                    <a:pt x="240" y="278"/>
                  </a:cubicBezTo>
                  <a:cubicBezTo>
                    <a:pt x="261" y="278"/>
                    <a:pt x="277" y="261"/>
                    <a:pt x="277" y="240"/>
                  </a:cubicBezTo>
                  <a:cubicBezTo>
                    <a:pt x="277" y="134"/>
                    <a:pt x="277" y="134"/>
                    <a:pt x="277" y="134"/>
                  </a:cubicBezTo>
                  <a:cubicBezTo>
                    <a:pt x="277" y="60"/>
                    <a:pt x="215" y="0"/>
                    <a:pt x="139" y="0"/>
                  </a:cubicBezTo>
                  <a:close/>
                  <a:moveTo>
                    <a:pt x="37" y="150"/>
                  </a:moveTo>
                  <a:cubicBezTo>
                    <a:pt x="46" y="150"/>
                    <a:pt x="53" y="157"/>
                    <a:pt x="53" y="166"/>
                  </a:cubicBezTo>
                  <a:cubicBezTo>
                    <a:pt x="53" y="240"/>
                    <a:pt x="53" y="240"/>
                    <a:pt x="53" y="240"/>
                  </a:cubicBezTo>
                  <a:cubicBezTo>
                    <a:pt x="53" y="249"/>
                    <a:pt x="46" y="256"/>
                    <a:pt x="37" y="256"/>
                  </a:cubicBezTo>
                  <a:cubicBezTo>
                    <a:pt x="29" y="256"/>
                    <a:pt x="21" y="249"/>
                    <a:pt x="21" y="240"/>
                  </a:cubicBezTo>
                  <a:cubicBezTo>
                    <a:pt x="21" y="166"/>
                    <a:pt x="21" y="166"/>
                    <a:pt x="21" y="166"/>
                  </a:cubicBezTo>
                  <a:cubicBezTo>
                    <a:pt x="21" y="157"/>
                    <a:pt x="29" y="150"/>
                    <a:pt x="37" y="150"/>
                  </a:cubicBezTo>
                  <a:close/>
                  <a:moveTo>
                    <a:pt x="256" y="240"/>
                  </a:moveTo>
                  <a:cubicBezTo>
                    <a:pt x="256" y="249"/>
                    <a:pt x="249" y="256"/>
                    <a:pt x="240" y="256"/>
                  </a:cubicBezTo>
                  <a:cubicBezTo>
                    <a:pt x="231" y="256"/>
                    <a:pt x="224" y="249"/>
                    <a:pt x="224" y="240"/>
                  </a:cubicBezTo>
                  <a:cubicBezTo>
                    <a:pt x="224" y="166"/>
                    <a:pt x="224" y="166"/>
                    <a:pt x="224" y="166"/>
                  </a:cubicBezTo>
                  <a:cubicBezTo>
                    <a:pt x="224" y="157"/>
                    <a:pt x="231" y="150"/>
                    <a:pt x="240" y="150"/>
                  </a:cubicBezTo>
                  <a:cubicBezTo>
                    <a:pt x="249" y="150"/>
                    <a:pt x="256" y="157"/>
                    <a:pt x="256" y="166"/>
                  </a:cubicBezTo>
                  <a:lnTo>
                    <a:pt x="256" y="240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2" name="Group 521"/>
          <p:cNvGrpSpPr/>
          <p:nvPr/>
        </p:nvGrpSpPr>
        <p:grpSpPr>
          <a:xfrm>
            <a:off x="6340811" y="2639686"/>
            <a:ext cx="275986" cy="276798"/>
            <a:chOff x="6343029" y="3105458"/>
            <a:chExt cx="275986" cy="276798"/>
          </a:xfrm>
        </p:grpSpPr>
        <p:sp>
          <p:nvSpPr>
            <p:cNvPr id="485" name="Freeform 296"/>
            <p:cNvSpPr>
              <a:spLocks noEditPoints="1"/>
            </p:cNvSpPr>
            <p:nvPr/>
          </p:nvSpPr>
          <p:spPr bwMode="gray">
            <a:xfrm>
              <a:off x="6394979" y="3180137"/>
              <a:ext cx="172085" cy="126629"/>
            </a:xfrm>
            <a:custGeom>
              <a:avLst/>
              <a:gdLst>
                <a:gd name="T0" fmla="*/ 192 w 320"/>
                <a:gd name="T1" fmla="*/ 11 h 235"/>
                <a:gd name="T2" fmla="*/ 192 w 320"/>
                <a:gd name="T3" fmla="*/ 224 h 235"/>
                <a:gd name="T4" fmla="*/ 181 w 320"/>
                <a:gd name="T5" fmla="*/ 235 h 235"/>
                <a:gd name="T6" fmla="*/ 170 w 320"/>
                <a:gd name="T7" fmla="*/ 224 h 235"/>
                <a:gd name="T8" fmla="*/ 170 w 320"/>
                <a:gd name="T9" fmla="*/ 11 h 235"/>
                <a:gd name="T10" fmla="*/ 181 w 320"/>
                <a:gd name="T11" fmla="*/ 0 h 235"/>
                <a:gd name="T12" fmla="*/ 192 w 320"/>
                <a:gd name="T13" fmla="*/ 11 h 235"/>
                <a:gd name="T14" fmla="*/ 138 w 320"/>
                <a:gd name="T15" fmla="*/ 54 h 235"/>
                <a:gd name="T16" fmla="*/ 128 w 320"/>
                <a:gd name="T17" fmla="*/ 64 h 235"/>
                <a:gd name="T18" fmla="*/ 128 w 320"/>
                <a:gd name="T19" fmla="*/ 171 h 235"/>
                <a:gd name="T20" fmla="*/ 138 w 320"/>
                <a:gd name="T21" fmla="*/ 182 h 235"/>
                <a:gd name="T22" fmla="*/ 149 w 320"/>
                <a:gd name="T23" fmla="*/ 171 h 235"/>
                <a:gd name="T24" fmla="*/ 149 w 320"/>
                <a:gd name="T25" fmla="*/ 64 h 235"/>
                <a:gd name="T26" fmla="*/ 138 w 320"/>
                <a:gd name="T27" fmla="*/ 54 h 235"/>
                <a:gd name="T28" fmla="*/ 96 w 320"/>
                <a:gd name="T29" fmla="*/ 11 h 235"/>
                <a:gd name="T30" fmla="*/ 85 w 320"/>
                <a:gd name="T31" fmla="*/ 22 h 235"/>
                <a:gd name="T32" fmla="*/ 85 w 320"/>
                <a:gd name="T33" fmla="*/ 214 h 235"/>
                <a:gd name="T34" fmla="*/ 96 w 320"/>
                <a:gd name="T35" fmla="*/ 224 h 235"/>
                <a:gd name="T36" fmla="*/ 106 w 320"/>
                <a:gd name="T37" fmla="*/ 214 h 235"/>
                <a:gd name="T38" fmla="*/ 106 w 320"/>
                <a:gd name="T39" fmla="*/ 22 h 235"/>
                <a:gd name="T40" fmla="*/ 96 w 320"/>
                <a:gd name="T41" fmla="*/ 11 h 235"/>
                <a:gd name="T42" fmla="*/ 53 w 320"/>
                <a:gd name="T43" fmla="*/ 43 h 235"/>
                <a:gd name="T44" fmla="*/ 42 w 320"/>
                <a:gd name="T45" fmla="*/ 54 h 235"/>
                <a:gd name="T46" fmla="*/ 42 w 320"/>
                <a:gd name="T47" fmla="*/ 182 h 235"/>
                <a:gd name="T48" fmla="*/ 53 w 320"/>
                <a:gd name="T49" fmla="*/ 192 h 235"/>
                <a:gd name="T50" fmla="*/ 64 w 320"/>
                <a:gd name="T51" fmla="*/ 182 h 235"/>
                <a:gd name="T52" fmla="*/ 64 w 320"/>
                <a:gd name="T53" fmla="*/ 54 h 235"/>
                <a:gd name="T54" fmla="*/ 53 w 320"/>
                <a:gd name="T55" fmla="*/ 43 h 235"/>
                <a:gd name="T56" fmla="*/ 10 w 320"/>
                <a:gd name="T57" fmla="*/ 86 h 235"/>
                <a:gd name="T58" fmla="*/ 0 w 320"/>
                <a:gd name="T59" fmla="*/ 96 h 235"/>
                <a:gd name="T60" fmla="*/ 0 w 320"/>
                <a:gd name="T61" fmla="*/ 139 h 235"/>
                <a:gd name="T62" fmla="*/ 10 w 320"/>
                <a:gd name="T63" fmla="*/ 150 h 235"/>
                <a:gd name="T64" fmla="*/ 21 w 320"/>
                <a:gd name="T65" fmla="*/ 139 h 235"/>
                <a:gd name="T66" fmla="*/ 21 w 320"/>
                <a:gd name="T67" fmla="*/ 96 h 235"/>
                <a:gd name="T68" fmla="*/ 10 w 320"/>
                <a:gd name="T69" fmla="*/ 86 h 235"/>
                <a:gd name="T70" fmla="*/ 309 w 320"/>
                <a:gd name="T71" fmla="*/ 96 h 235"/>
                <a:gd name="T72" fmla="*/ 298 w 320"/>
                <a:gd name="T73" fmla="*/ 107 h 235"/>
                <a:gd name="T74" fmla="*/ 298 w 320"/>
                <a:gd name="T75" fmla="*/ 128 h 235"/>
                <a:gd name="T76" fmla="*/ 309 w 320"/>
                <a:gd name="T77" fmla="*/ 139 h 235"/>
                <a:gd name="T78" fmla="*/ 320 w 320"/>
                <a:gd name="T79" fmla="*/ 128 h 235"/>
                <a:gd name="T80" fmla="*/ 320 w 320"/>
                <a:gd name="T81" fmla="*/ 107 h 235"/>
                <a:gd name="T82" fmla="*/ 309 w 320"/>
                <a:gd name="T83" fmla="*/ 96 h 235"/>
                <a:gd name="T84" fmla="*/ 266 w 320"/>
                <a:gd name="T85" fmla="*/ 64 h 235"/>
                <a:gd name="T86" fmla="*/ 256 w 320"/>
                <a:gd name="T87" fmla="*/ 75 h 235"/>
                <a:gd name="T88" fmla="*/ 256 w 320"/>
                <a:gd name="T89" fmla="*/ 160 h 235"/>
                <a:gd name="T90" fmla="*/ 266 w 320"/>
                <a:gd name="T91" fmla="*/ 171 h 235"/>
                <a:gd name="T92" fmla="*/ 277 w 320"/>
                <a:gd name="T93" fmla="*/ 160 h 235"/>
                <a:gd name="T94" fmla="*/ 277 w 320"/>
                <a:gd name="T95" fmla="*/ 75 h 235"/>
                <a:gd name="T96" fmla="*/ 266 w 320"/>
                <a:gd name="T97" fmla="*/ 64 h 235"/>
                <a:gd name="T98" fmla="*/ 224 w 320"/>
                <a:gd name="T99" fmla="*/ 43 h 235"/>
                <a:gd name="T100" fmla="*/ 213 w 320"/>
                <a:gd name="T101" fmla="*/ 54 h 235"/>
                <a:gd name="T102" fmla="*/ 213 w 320"/>
                <a:gd name="T103" fmla="*/ 182 h 235"/>
                <a:gd name="T104" fmla="*/ 224 w 320"/>
                <a:gd name="T105" fmla="*/ 192 h 235"/>
                <a:gd name="T106" fmla="*/ 234 w 320"/>
                <a:gd name="T107" fmla="*/ 182 h 235"/>
                <a:gd name="T108" fmla="*/ 234 w 320"/>
                <a:gd name="T109" fmla="*/ 54 h 235"/>
                <a:gd name="T110" fmla="*/ 224 w 320"/>
                <a:gd name="T111" fmla="*/ 43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0" h="235">
                  <a:moveTo>
                    <a:pt x="192" y="11"/>
                  </a:moveTo>
                  <a:cubicBezTo>
                    <a:pt x="192" y="224"/>
                    <a:pt x="192" y="224"/>
                    <a:pt x="192" y="224"/>
                  </a:cubicBezTo>
                  <a:cubicBezTo>
                    <a:pt x="192" y="230"/>
                    <a:pt x="187" y="235"/>
                    <a:pt x="181" y="235"/>
                  </a:cubicBezTo>
                  <a:cubicBezTo>
                    <a:pt x="175" y="235"/>
                    <a:pt x="170" y="230"/>
                    <a:pt x="170" y="224"/>
                  </a:cubicBezTo>
                  <a:cubicBezTo>
                    <a:pt x="170" y="11"/>
                    <a:pt x="170" y="11"/>
                    <a:pt x="170" y="11"/>
                  </a:cubicBezTo>
                  <a:cubicBezTo>
                    <a:pt x="170" y="5"/>
                    <a:pt x="175" y="0"/>
                    <a:pt x="181" y="0"/>
                  </a:cubicBezTo>
                  <a:cubicBezTo>
                    <a:pt x="187" y="0"/>
                    <a:pt x="192" y="5"/>
                    <a:pt x="192" y="11"/>
                  </a:cubicBezTo>
                  <a:close/>
                  <a:moveTo>
                    <a:pt x="138" y="54"/>
                  </a:moveTo>
                  <a:cubicBezTo>
                    <a:pt x="132" y="54"/>
                    <a:pt x="128" y="58"/>
                    <a:pt x="128" y="64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7"/>
                    <a:pt x="132" y="182"/>
                    <a:pt x="138" y="182"/>
                  </a:cubicBezTo>
                  <a:cubicBezTo>
                    <a:pt x="144" y="182"/>
                    <a:pt x="149" y="177"/>
                    <a:pt x="149" y="171"/>
                  </a:cubicBezTo>
                  <a:cubicBezTo>
                    <a:pt x="149" y="64"/>
                    <a:pt x="149" y="64"/>
                    <a:pt x="149" y="64"/>
                  </a:cubicBezTo>
                  <a:cubicBezTo>
                    <a:pt x="149" y="58"/>
                    <a:pt x="144" y="54"/>
                    <a:pt x="138" y="54"/>
                  </a:cubicBezTo>
                  <a:close/>
                  <a:moveTo>
                    <a:pt x="96" y="11"/>
                  </a:moveTo>
                  <a:cubicBezTo>
                    <a:pt x="90" y="11"/>
                    <a:pt x="85" y="16"/>
                    <a:pt x="85" y="22"/>
                  </a:cubicBezTo>
                  <a:cubicBezTo>
                    <a:pt x="85" y="214"/>
                    <a:pt x="85" y="214"/>
                    <a:pt x="85" y="214"/>
                  </a:cubicBezTo>
                  <a:cubicBezTo>
                    <a:pt x="85" y="220"/>
                    <a:pt x="90" y="224"/>
                    <a:pt x="96" y="224"/>
                  </a:cubicBezTo>
                  <a:cubicBezTo>
                    <a:pt x="102" y="224"/>
                    <a:pt x="106" y="220"/>
                    <a:pt x="106" y="214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6" y="16"/>
                    <a:pt x="102" y="11"/>
                    <a:pt x="96" y="11"/>
                  </a:cubicBezTo>
                  <a:close/>
                  <a:moveTo>
                    <a:pt x="53" y="43"/>
                  </a:moveTo>
                  <a:cubicBezTo>
                    <a:pt x="47" y="43"/>
                    <a:pt x="42" y="48"/>
                    <a:pt x="42" y="54"/>
                  </a:cubicBezTo>
                  <a:cubicBezTo>
                    <a:pt x="42" y="182"/>
                    <a:pt x="42" y="182"/>
                    <a:pt x="42" y="182"/>
                  </a:cubicBezTo>
                  <a:cubicBezTo>
                    <a:pt x="42" y="188"/>
                    <a:pt x="47" y="192"/>
                    <a:pt x="53" y="192"/>
                  </a:cubicBezTo>
                  <a:cubicBezTo>
                    <a:pt x="59" y="192"/>
                    <a:pt x="64" y="188"/>
                    <a:pt x="64" y="182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4" y="48"/>
                    <a:pt x="59" y="43"/>
                    <a:pt x="53" y="43"/>
                  </a:cubicBezTo>
                  <a:close/>
                  <a:moveTo>
                    <a:pt x="10" y="86"/>
                  </a:moveTo>
                  <a:cubicBezTo>
                    <a:pt x="4" y="86"/>
                    <a:pt x="0" y="90"/>
                    <a:pt x="0" y="96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5"/>
                    <a:pt x="4" y="150"/>
                    <a:pt x="10" y="150"/>
                  </a:cubicBezTo>
                  <a:cubicBezTo>
                    <a:pt x="16" y="150"/>
                    <a:pt x="21" y="145"/>
                    <a:pt x="21" y="139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90"/>
                    <a:pt x="16" y="86"/>
                    <a:pt x="10" y="86"/>
                  </a:cubicBezTo>
                  <a:close/>
                  <a:moveTo>
                    <a:pt x="309" y="96"/>
                  </a:moveTo>
                  <a:cubicBezTo>
                    <a:pt x="303" y="96"/>
                    <a:pt x="298" y="101"/>
                    <a:pt x="298" y="107"/>
                  </a:cubicBezTo>
                  <a:cubicBezTo>
                    <a:pt x="298" y="128"/>
                    <a:pt x="298" y="128"/>
                    <a:pt x="298" y="128"/>
                  </a:cubicBezTo>
                  <a:cubicBezTo>
                    <a:pt x="298" y="134"/>
                    <a:pt x="303" y="139"/>
                    <a:pt x="309" y="139"/>
                  </a:cubicBezTo>
                  <a:cubicBezTo>
                    <a:pt x="315" y="139"/>
                    <a:pt x="320" y="134"/>
                    <a:pt x="320" y="128"/>
                  </a:cubicBezTo>
                  <a:cubicBezTo>
                    <a:pt x="320" y="107"/>
                    <a:pt x="320" y="107"/>
                    <a:pt x="320" y="107"/>
                  </a:cubicBezTo>
                  <a:cubicBezTo>
                    <a:pt x="320" y="101"/>
                    <a:pt x="315" y="96"/>
                    <a:pt x="309" y="96"/>
                  </a:cubicBezTo>
                  <a:close/>
                  <a:moveTo>
                    <a:pt x="266" y="64"/>
                  </a:moveTo>
                  <a:cubicBezTo>
                    <a:pt x="260" y="64"/>
                    <a:pt x="256" y="69"/>
                    <a:pt x="256" y="75"/>
                  </a:cubicBezTo>
                  <a:cubicBezTo>
                    <a:pt x="256" y="160"/>
                    <a:pt x="256" y="160"/>
                    <a:pt x="256" y="160"/>
                  </a:cubicBezTo>
                  <a:cubicBezTo>
                    <a:pt x="256" y="166"/>
                    <a:pt x="260" y="171"/>
                    <a:pt x="266" y="171"/>
                  </a:cubicBezTo>
                  <a:cubicBezTo>
                    <a:pt x="272" y="171"/>
                    <a:pt x="277" y="166"/>
                    <a:pt x="277" y="160"/>
                  </a:cubicBezTo>
                  <a:cubicBezTo>
                    <a:pt x="277" y="75"/>
                    <a:pt x="277" y="75"/>
                    <a:pt x="277" y="75"/>
                  </a:cubicBezTo>
                  <a:cubicBezTo>
                    <a:pt x="277" y="69"/>
                    <a:pt x="272" y="64"/>
                    <a:pt x="266" y="64"/>
                  </a:cubicBezTo>
                  <a:close/>
                  <a:moveTo>
                    <a:pt x="224" y="43"/>
                  </a:moveTo>
                  <a:cubicBezTo>
                    <a:pt x="218" y="43"/>
                    <a:pt x="213" y="48"/>
                    <a:pt x="213" y="54"/>
                  </a:cubicBezTo>
                  <a:cubicBezTo>
                    <a:pt x="213" y="182"/>
                    <a:pt x="213" y="182"/>
                    <a:pt x="213" y="182"/>
                  </a:cubicBezTo>
                  <a:cubicBezTo>
                    <a:pt x="213" y="188"/>
                    <a:pt x="218" y="192"/>
                    <a:pt x="224" y="192"/>
                  </a:cubicBezTo>
                  <a:cubicBezTo>
                    <a:pt x="230" y="192"/>
                    <a:pt x="234" y="188"/>
                    <a:pt x="234" y="182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4" y="48"/>
                    <a:pt x="230" y="43"/>
                    <a:pt x="224" y="43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86" name="Freeform 297"/>
            <p:cNvSpPr>
              <a:spLocks noEditPoints="1"/>
            </p:cNvSpPr>
            <p:nvPr/>
          </p:nvSpPr>
          <p:spPr bwMode="gray">
            <a:xfrm>
              <a:off x="6343029" y="3105458"/>
              <a:ext cx="275986" cy="276798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3" name="Group 522"/>
          <p:cNvGrpSpPr/>
          <p:nvPr/>
        </p:nvGrpSpPr>
        <p:grpSpPr>
          <a:xfrm>
            <a:off x="6720952" y="2639686"/>
            <a:ext cx="275986" cy="275986"/>
            <a:chOff x="6710872" y="3105458"/>
            <a:chExt cx="275986" cy="275986"/>
          </a:xfrm>
        </p:grpSpPr>
        <p:sp>
          <p:nvSpPr>
            <p:cNvPr id="488" name="Freeform 682"/>
            <p:cNvSpPr>
              <a:spLocks noEditPoints="1"/>
            </p:cNvSpPr>
            <p:nvPr/>
          </p:nvSpPr>
          <p:spPr bwMode="gray">
            <a:xfrm>
              <a:off x="6710872" y="3105458"/>
              <a:ext cx="275986" cy="275986"/>
            </a:xfrm>
            <a:custGeom>
              <a:avLst/>
              <a:gdLst>
                <a:gd name="T0" fmla="*/ 256 w 512"/>
                <a:gd name="T1" fmla="*/ 22 h 512"/>
                <a:gd name="T2" fmla="*/ 491 w 512"/>
                <a:gd name="T3" fmla="*/ 256 h 512"/>
                <a:gd name="T4" fmla="*/ 256 w 512"/>
                <a:gd name="T5" fmla="*/ 491 h 512"/>
                <a:gd name="T6" fmla="*/ 21 w 512"/>
                <a:gd name="T7" fmla="*/ 256 h 512"/>
                <a:gd name="T8" fmla="*/ 256 w 512"/>
                <a:gd name="T9" fmla="*/ 22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2"/>
                  </a:moveTo>
                  <a:cubicBezTo>
                    <a:pt x="385" y="22"/>
                    <a:pt x="491" y="127"/>
                    <a:pt x="491" y="256"/>
                  </a:cubicBezTo>
                  <a:cubicBezTo>
                    <a:pt x="491" y="386"/>
                    <a:pt x="385" y="491"/>
                    <a:pt x="256" y="491"/>
                  </a:cubicBezTo>
                  <a:cubicBezTo>
                    <a:pt x="127" y="491"/>
                    <a:pt x="21" y="386"/>
                    <a:pt x="21" y="256"/>
                  </a:cubicBezTo>
                  <a:cubicBezTo>
                    <a:pt x="21" y="127"/>
                    <a:pt x="127" y="22"/>
                    <a:pt x="256" y="22"/>
                  </a:cubicBezTo>
                  <a:moveTo>
                    <a:pt x="256" y="0"/>
                  </a:moveTo>
                  <a:cubicBezTo>
                    <a:pt x="115" y="0"/>
                    <a:pt x="0" y="115"/>
                    <a:pt x="0" y="256"/>
                  </a:cubicBezTo>
                  <a:cubicBezTo>
                    <a:pt x="0" y="398"/>
                    <a:pt x="115" y="512"/>
                    <a:pt x="256" y="512"/>
                  </a:cubicBezTo>
                  <a:cubicBezTo>
                    <a:pt x="397" y="512"/>
                    <a:pt x="512" y="398"/>
                    <a:pt x="512" y="256"/>
                  </a:cubicBezTo>
                  <a:cubicBezTo>
                    <a:pt x="512" y="115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89" name="Freeform 683"/>
            <p:cNvSpPr>
              <a:spLocks noEditPoints="1"/>
            </p:cNvSpPr>
            <p:nvPr/>
          </p:nvSpPr>
          <p:spPr bwMode="gray">
            <a:xfrm>
              <a:off x="6785551" y="3161467"/>
              <a:ext cx="126629" cy="168027"/>
            </a:xfrm>
            <a:custGeom>
              <a:avLst/>
              <a:gdLst>
                <a:gd name="T0" fmla="*/ 94 w 234"/>
                <a:gd name="T1" fmla="*/ 170 h 312"/>
                <a:gd name="T2" fmla="*/ 85 w 234"/>
                <a:gd name="T3" fmla="*/ 176 h 312"/>
                <a:gd name="T4" fmla="*/ 80 w 234"/>
                <a:gd name="T5" fmla="*/ 174 h 312"/>
                <a:gd name="T6" fmla="*/ 42 w 234"/>
                <a:gd name="T7" fmla="*/ 110 h 312"/>
                <a:gd name="T8" fmla="*/ 80 w 234"/>
                <a:gd name="T9" fmla="*/ 45 h 312"/>
                <a:gd name="T10" fmla="*/ 94 w 234"/>
                <a:gd name="T11" fmla="*/ 49 h 312"/>
                <a:gd name="T12" fmla="*/ 90 w 234"/>
                <a:gd name="T13" fmla="*/ 63 h 312"/>
                <a:gd name="T14" fmla="*/ 64 w 234"/>
                <a:gd name="T15" fmla="*/ 110 h 312"/>
                <a:gd name="T16" fmla="*/ 90 w 234"/>
                <a:gd name="T17" fmla="*/ 156 h 312"/>
                <a:gd name="T18" fmla="*/ 94 w 234"/>
                <a:gd name="T19" fmla="*/ 170 h 312"/>
                <a:gd name="T20" fmla="*/ 79 w 234"/>
                <a:gd name="T21" fmla="*/ 198 h 312"/>
                <a:gd name="T22" fmla="*/ 21 w 234"/>
                <a:gd name="T23" fmla="*/ 110 h 312"/>
                <a:gd name="T24" fmla="*/ 79 w 234"/>
                <a:gd name="T25" fmla="*/ 22 h 312"/>
                <a:gd name="T26" fmla="*/ 84 w 234"/>
                <a:gd name="T27" fmla="*/ 8 h 312"/>
                <a:gd name="T28" fmla="*/ 70 w 234"/>
                <a:gd name="T29" fmla="*/ 2 h 312"/>
                <a:gd name="T30" fmla="*/ 0 w 234"/>
                <a:gd name="T31" fmla="*/ 110 h 312"/>
                <a:gd name="T32" fmla="*/ 70 w 234"/>
                <a:gd name="T33" fmla="*/ 217 h 312"/>
                <a:gd name="T34" fmla="*/ 74 w 234"/>
                <a:gd name="T35" fmla="*/ 218 h 312"/>
                <a:gd name="T36" fmla="*/ 84 w 234"/>
                <a:gd name="T37" fmla="*/ 212 h 312"/>
                <a:gd name="T38" fmla="*/ 79 w 234"/>
                <a:gd name="T39" fmla="*/ 198 h 312"/>
                <a:gd name="T40" fmla="*/ 128 w 234"/>
                <a:gd name="T41" fmla="*/ 140 h 312"/>
                <a:gd name="T42" fmla="*/ 128 w 234"/>
                <a:gd name="T43" fmla="*/ 302 h 312"/>
                <a:gd name="T44" fmla="*/ 117 w 234"/>
                <a:gd name="T45" fmla="*/ 312 h 312"/>
                <a:gd name="T46" fmla="*/ 106 w 234"/>
                <a:gd name="T47" fmla="*/ 302 h 312"/>
                <a:gd name="T48" fmla="*/ 106 w 234"/>
                <a:gd name="T49" fmla="*/ 140 h 312"/>
                <a:gd name="T50" fmla="*/ 85 w 234"/>
                <a:gd name="T51" fmla="*/ 110 h 312"/>
                <a:gd name="T52" fmla="*/ 117 w 234"/>
                <a:gd name="T53" fmla="*/ 78 h 312"/>
                <a:gd name="T54" fmla="*/ 149 w 234"/>
                <a:gd name="T55" fmla="*/ 110 h 312"/>
                <a:gd name="T56" fmla="*/ 128 w 234"/>
                <a:gd name="T57" fmla="*/ 140 h 312"/>
                <a:gd name="T58" fmla="*/ 106 w 234"/>
                <a:gd name="T59" fmla="*/ 110 h 312"/>
                <a:gd name="T60" fmla="*/ 117 w 234"/>
                <a:gd name="T61" fmla="*/ 120 h 312"/>
                <a:gd name="T62" fmla="*/ 128 w 234"/>
                <a:gd name="T63" fmla="*/ 110 h 312"/>
                <a:gd name="T64" fmla="*/ 117 w 234"/>
                <a:gd name="T65" fmla="*/ 99 h 312"/>
                <a:gd name="T66" fmla="*/ 106 w 234"/>
                <a:gd name="T67" fmla="*/ 110 h 312"/>
                <a:gd name="T68" fmla="*/ 192 w 234"/>
                <a:gd name="T69" fmla="*/ 110 h 312"/>
                <a:gd name="T70" fmla="*/ 154 w 234"/>
                <a:gd name="T71" fmla="*/ 45 h 312"/>
                <a:gd name="T72" fmla="*/ 140 w 234"/>
                <a:gd name="T73" fmla="*/ 49 h 312"/>
                <a:gd name="T74" fmla="*/ 144 w 234"/>
                <a:gd name="T75" fmla="*/ 63 h 312"/>
                <a:gd name="T76" fmla="*/ 170 w 234"/>
                <a:gd name="T77" fmla="*/ 110 h 312"/>
                <a:gd name="T78" fmla="*/ 144 w 234"/>
                <a:gd name="T79" fmla="*/ 156 h 312"/>
                <a:gd name="T80" fmla="*/ 140 w 234"/>
                <a:gd name="T81" fmla="*/ 170 h 312"/>
                <a:gd name="T82" fmla="*/ 149 w 234"/>
                <a:gd name="T83" fmla="*/ 176 h 312"/>
                <a:gd name="T84" fmla="*/ 154 w 234"/>
                <a:gd name="T85" fmla="*/ 174 h 312"/>
                <a:gd name="T86" fmla="*/ 192 w 234"/>
                <a:gd name="T87" fmla="*/ 110 h 312"/>
                <a:gd name="T88" fmla="*/ 164 w 234"/>
                <a:gd name="T89" fmla="*/ 2 h 312"/>
                <a:gd name="T90" fmla="*/ 150 w 234"/>
                <a:gd name="T91" fmla="*/ 8 h 312"/>
                <a:gd name="T92" fmla="*/ 155 w 234"/>
                <a:gd name="T93" fmla="*/ 22 h 312"/>
                <a:gd name="T94" fmla="*/ 213 w 234"/>
                <a:gd name="T95" fmla="*/ 110 h 312"/>
                <a:gd name="T96" fmla="*/ 155 w 234"/>
                <a:gd name="T97" fmla="*/ 198 h 312"/>
                <a:gd name="T98" fmla="*/ 150 w 234"/>
                <a:gd name="T99" fmla="*/ 212 h 312"/>
                <a:gd name="T100" fmla="*/ 160 w 234"/>
                <a:gd name="T101" fmla="*/ 218 h 312"/>
                <a:gd name="T102" fmla="*/ 164 w 234"/>
                <a:gd name="T103" fmla="*/ 217 h 312"/>
                <a:gd name="T104" fmla="*/ 234 w 234"/>
                <a:gd name="T105" fmla="*/ 110 h 312"/>
                <a:gd name="T106" fmla="*/ 164 w 234"/>
                <a:gd name="T107" fmla="*/ 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4" h="312">
                  <a:moveTo>
                    <a:pt x="94" y="170"/>
                  </a:moveTo>
                  <a:cubicBezTo>
                    <a:pt x="92" y="174"/>
                    <a:pt x="89" y="176"/>
                    <a:pt x="85" y="176"/>
                  </a:cubicBezTo>
                  <a:cubicBezTo>
                    <a:pt x="83" y="176"/>
                    <a:pt x="81" y="175"/>
                    <a:pt x="80" y="174"/>
                  </a:cubicBezTo>
                  <a:cubicBezTo>
                    <a:pt x="57" y="161"/>
                    <a:pt x="42" y="136"/>
                    <a:pt x="42" y="110"/>
                  </a:cubicBezTo>
                  <a:cubicBezTo>
                    <a:pt x="42" y="83"/>
                    <a:pt x="57" y="58"/>
                    <a:pt x="80" y="45"/>
                  </a:cubicBezTo>
                  <a:cubicBezTo>
                    <a:pt x="85" y="42"/>
                    <a:pt x="91" y="44"/>
                    <a:pt x="94" y="49"/>
                  </a:cubicBezTo>
                  <a:cubicBezTo>
                    <a:pt x="97" y="54"/>
                    <a:pt x="95" y="61"/>
                    <a:pt x="90" y="63"/>
                  </a:cubicBezTo>
                  <a:cubicBezTo>
                    <a:pt x="74" y="73"/>
                    <a:pt x="64" y="91"/>
                    <a:pt x="64" y="110"/>
                  </a:cubicBezTo>
                  <a:cubicBezTo>
                    <a:pt x="64" y="129"/>
                    <a:pt x="74" y="146"/>
                    <a:pt x="90" y="156"/>
                  </a:cubicBezTo>
                  <a:cubicBezTo>
                    <a:pt x="95" y="159"/>
                    <a:pt x="97" y="165"/>
                    <a:pt x="94" y="170"/>
                  </a:cubicBezTo>
                  <a:close/>
                  <a:moveTo>
                    <a:pt x="79" y="198"/>
                  </a:moveTo>
                  <a:cubicBezTo>
                    <a:pt x="44" y="182"/>
                    <a:pt x="21" y="148"/>
                    <a:pt x="21" y="110"/>
                  </a:cubicBezTo>
                  <a:cubicBezTo>
                    <a:pt x="21" y="71"/>
                    <a:pt x="44" y="37"/>
                    <a:pt x="79" y="22"/>
                  </a:cubicBezTo>
                  <a:cubicBezTo>
                    <a:pt x="84" y="19"/>
                    <a:pt x="86" y="13"/>
                    <a:pt x="84" y="8"/>
                  </a:cubicBezTo>
                  <a:cubicBezTo>
                    <a:pt x="82" y="2"/>
                    <a:pt x="75" y="0"/>
                    <a:pt x="70" y="2"/>
                  </a:cubicBezTo>
                  <a:cubicBezTo>
                    <a:pt x="27" y="21"/>
                    <a:pt x="0" y="63"/>
                    <a:pt x="0" y="110"/>
                  </a:cubicBezTo>
                  <a:cubicBezTo>
                    <a:pt x="0" y="156"/>
                    <a:pt x="27" y="199"/>
                    <a:pt x="70" y="217"/>
                  </a:cubicBezTo>
                  <a:cubicBezTo>
                    <a:pt x="71" y="218"/>
                    <a:pt x="73" y="218"/>
                    <a:pt x="74" y="218"/>
                  </a:cubicBezTo>
                  <a:cubicBezTo>
                    <a:pt x="78" y="218"/>
                    <a:pt x="82" y="216"/>
                    <a:pt x="84" y="212"/>
                  </a:cubicBezTo>
                  <a:cubicBezTo>
                    <a:pt x="86" y="206"/>
                    <a:pt x="84" y="200"/>
                    <a:pt x="79" y="198"/>
                  </a:cubicBezTo>
                  <a:close/>
                  <a:moveTo>
                    <a:pt x="128" y="140"/>
                  </a:moveTo>
                  <a:cubicBezTo>
                    <a:pt x="128" y="302"/>
                    <a:pt x="128" y="302"/>
                    <a:pt x="128" y="302"/>
                  </a:cubicBezTo>
                  <a:cubicBezTo>
                    <a:pt x="128" y="308"/>
                    <a:pt x="123" y="312"/>
                    <a:pt x="117" y="312"/>
                  </a:cubicBezTo>
                  <a:cubicBezTo>
                    <a:pt x="111" y="312"/>
                    <a:pt x="106" y="308"/>
                    <a:pt x="106" y="302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94" y="135"/>
                    <a:pt x="85" y="124"/>
                    <a:pt x="85" y="110"/>
                  </a:cubicBezTo>
                  <a:cubicBezTo>
                    <a:pt x="85" y="92"/>
                    <a:pt x="99" y="78"/>
                    <a:pt x="117" y="78"/>
                  </a:cubicBezTo>
                  <a:cubicBezTo>
                    <a:pt x="135" y="78"/>
                    <a:pt x="149" y="92"/>
                    <a:pt x="149" y="110"/>
                  </a:cubicBezTo>
                  <a:cubicBezTo>
                    <a:pt x="149" y="124"/>
                    <a:pt x="140" y="135"/>
                    <a:pt x="128" y="140"/>
                  </a:cubicBezTo>
                  <a:close/>
                  <a:moveTo>
                    <a:pt x="106" y="110"/>
                  </a:moveTo>
                  <a:cubicBezTo>
                    <a:pt x="106" y="116"/>
                    <a:pt x="111" y="120"/>
                    <a:pt x="117" y="120"/>
                  </a:cubicBezTo>
                  <a:cubicBezTo>
                    <a:pt x="123" y="120"/>
                    <a:pt x="128" y="116"/>
                    <a:pt x="128" y="110"/>
                  </a:cubicBezTo>
                  <a:cubicBezTo>
                    <a:pt x="128" y="104"/>
                    <a:pt x="123" y="99"/>
                    <a:pt x="117" y="99"/>
                  </a:cubicBezTo>
                  <a:cubicBezTo>
                    <a:pt x="111" y="99"/>
                    <a:pt x="106" y="104"/>
                    <a:pt x="106" y="110"/>
                  </a:cubicBezTo>
                  <a:close/>
                  <a:moveTo>
                    <a:pt x="192" y="110"/>
                  </a:moveTo>
                  <a:cubicBezTo>
                    <a:pt x="192" y="83"/>
                    <a:pt x="177" y="58"/>
                    <a:pt x="154" y="45"/>
                  </a:cubicBezTo>
                  <a:cubicBezTo>
                    <a:pt x="149" y="42"/>
                    <a:pt x="143" y="44"/>
                    <a:pt x="140" y="49"/>
                  </a:cubicBezTo>
                  <a:cubicBezTo>
                    <a:pt x="137" y="54"/>
                    <a:pt x="139" y="61"/>
                    <a:pt x="144" y="63"/>
                  </a:cubicBezTo>
                  <a:cubicBezTo>
                    <a:pt x="160" y="73"/>
                    <a:pt x="170" y="91"/>
                    <a:pt x="170" y="110"/>
                  </a:cubicBezTo>
                  <a:cubicBezTo>
                    <a:pt x="170" y="129"/>
                    <a:pt x="160" y="146"/>
                    <a:pt x="144" y="156"/>
                  </a:cubicBezTo>
                  <a:cubicBezTo>
                    <a:pt x="139" y="159"/>
                    <a:pt x="137" y="165"/>
                    <a:pt x="140" y="170"/>
                  </a:cubicBezTo>
                  <a:cubicBezTo>
                    <a:pt x="142" y="174"/>
                    <a:pt x="145" y="176"/>
                    <a:pt x="149" y="176"/>
                  </a:cubicBezTo>
                  <a:cubicBezTo>
                    <a:pt x="151" y="176"/>
                    <a:pt x="153" y="175"/>
                    <a:pt x="154" y="174"/>
                  </a:cubicBezTo>
                  <a:cubicBezTo>
                    <a:pt x="177" y="161"/>
                    <a:pt x="192" y="136"/>
                    <a:pt x="192" y="110"/>
                  </a:cubicBezTo>
                  <a:close/>
                  <a:moveTo>
                    <a:pt x="164" y="2"/>
                  </a:moveTo>
                  <a:cubicBezTo>
                    <a:pt x="159" y="0"/>
                    <a:pt x="152" y="2"/>
                    <a:pt x="150" y="8"/>
                  </a:cubicBezTo>
                  <a:cubicBezTo>
                    <a:pt x="148" y="13"/>
                    <a:pt x="150" y="19"/>
                    <a:pt x="155" y="22"/>
                  </a:cubicBezTo>
                  <a:cubicBezTo>
                    <a:pt x="190" y="37"/>
                    <a:pt x="213" y="71"/>
                    <a:pt x="213" y="110"/>
                  </a:cubicBezTo>
                  <a:cubicBezTo>
                    <a:pt x="213" y="148"/>
                    <a:pt x="190" y="182"/>
                    <a:pt x="155" y="198"/>
                  </a:cubicBezTo>
                  <a:cubicBezTo>
                    <a:pt x="150" y="200"/>
                    <a:pt x="148" y="206"/>
                    <a:pt x="150" y="212"/>
                  </a:cubicBezTo>
                  <a:cubicBezTo>
                    <a:pt x="152" y="216"/>
                    <a:pt x="156" y="218"/>
                    <a:pt x="160" y="218"/>
                  </a:cubicBezTo>
                  <a:cubicBezTo>
                    <a:pt x="161" y="218"/>
                    <a:pt x="163" y="218"/>
                    <a:pt x="164" y="217"/>
                  </a:cubicBezTo>
                  <a:cubicBezTo>
                    <a:pt x="207" y="199"/>
                    <a:pt x="234" y="156"/>
                    <a:pt x="234" y="110"/>
                  </a:cubicBezTo>
                  <a:cubicBezTo>
                    <a:pt x="234" y="63"/>
                    <a:pt x="207" y="21"/>
                    <a:pt x="164" y="2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4" name="Group 523"/>
          <p:cNvGrpSpPr/>
          <p:nvPr/>
        </p:nvGrpSpPr>
        <p:grpSpPr>
          <a:xfrm>
            <a:off x="7101093" y="2639686"/>
            <a:ext cx="276091" cy="275281"/>
            <a:chOff x="7077492" y="3130848"/>
            <a:chExt cx="276091" cy="275281"/>
          </a:xfrm>
        </p:grpSpPr>
        <p:sp>
          <p:nvSpPr>
            <p:cNvPr id="491" name="Freeform 905"/>
            <p:cNvSpPr>
              <a:spLocks noEditPoints="1"/>
            </p:cNvSpPr>
            <p:nvPr/>
          </p:nvSpPr>
          <p:spPr bwMode="gray">
            <a:xfrm>
              <a:off x="7077492" y="3130848"/>
              <a:ext cx="276091" cy="275281"/>
            </a:xfrm>
            <a:custGeom>
              <a:avLst/>
              <a:gdLst>
                <a:gd name="T0" fmla="*/ 256 w 512"/>
                <a:gd name="T1" fmla="*/ 22 h 512"/>
                <a:gd name="T2" fmla="*/ 491 w 512"/>
                <a:gd name="T3" fmla="*/ 256 h 512"/>
                <a:gd name="T4" fmla="*/ 256 w 512"/>
                <a:gd name="T5" fmla="*/ 491 h 512"/>
                <a:gd name="T6" fmla="*/ 21 w 512"/>
                <a:gd name="T7" fmla="*/ 256 h 512"/>
                <a:gd name="T8" fmla="*/ 256 w 512"/>
                <a:gd name="T9" fmla="*/ 22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2"/>
                  </a:moveTo>
                  <a:cubicBezTo>
                    <a:pt x="385" y="22"/>
                    <a:pt x="491" y="127"/>
                    <a:pt x="491" y="256"/>
                  </a:cubicBezTo>
                  <a:cubicBezTo>
                    <a:pt x="491" y="386"/>
                    <a:pt x="385" y="491"/>
                    <a:pt x="256" y="491"/>
                  </a:cubicBezTo>
                  <a:cubicBezTo>
                    <a:pt x="127" y="491"/>
                    <a:pt x="21" y="386"/>
                    <a:pt x="21" y="256"/>
                  </a:cubicBezTo>
                  <a:cubicBezTo>
                    <a:pt x="21" y="127"/>
                    <a:pt x="127" y="22"/>
                    <a:pt x="256" y="22"/>
                  </a:cubicBezTo>
                  <a:moveTo>
                    <a:pt x="256" y="0"/>
                  </a:moveTo>
                  <a:cubicBezTo>
                    <a:pt x="115" y="0"/>
                    <a:pt x="0" y="115"/>
                    <a:pt x="0" y="256"/>
                  </a:cubicBezTo>
                  <a:cubicBezTo>
                    <a:pt x="0" y="398"/>
                    <a:pt x="115" y="512"/>
                    <a:pt x="256" y="512"/>
                  </a:cubicBezTo>
                  <a:cubicBezTo>
                    <a:pt x="397" y="512"/>
                    <a:pt x="512" y="398"/>
                    <a:pt x="512" y="256"/>
                  </a:cubicBezTo>
                  <a:cubicBezTo>
                    <a:pt x="512" y="115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92" name="Freeform 906"/>
            <p:cNvSpPr>
              <a:spLocks noEditPoints="1"/>
            </p:cNvSpPr>
            <p:nvPr/>
          </p:nvSpPr>
          <p:spPr bwMode="gray">
            <a:xfrm>
              <a:off x="7164125" y="3182666"/>
              <a:ext cx="102826" cy="171646"/>
            </a:xfrm>
            <a:custGeom>
              <a:avLst/>
              <a:gdLst>
                <a:gd name="T0" fmla="*/ 107 w 192"/>
                <a:gd name="T1" fmla="*/ 267 h 320"/>
                <a:gd name="T2" fmla="*/ 96 w 192"/>
                <a:gd name="T3" fmla="*/ 278 h 320"/>
                <a:gd name="T4" fmla="*/ 85 w 192"/>
                <a:gd name="T5" fmla="*/ 267 h 320"/>
                <a:gd name="T6" fmla="*/ 96 w 192"/>
                <a:gd name="T7" fmla="*/ 256 h 320"/>
                <a:gd name="T8" fmla="*/ 107 w 192"/>
                <a:gd name="T9" fmla="*/ 267 h 320"/>
                <a:gd name="T10" fmla="*/ 192 w 192"/>
                <a:gd name="T11" fmla="*/ 22 h 320"/>
                <a:gd name="T12" fmla="*/ 192 w 192"/>
                <a:gd name="T13" fmla="*/ 299 h 320"/>
                <a:gd name="T14" fmla="*/ 169 w 192"/>
                <a:gd name="T15" fmla="*/ 320 h 320"/>
                <a:gd name="T16" fmla="*/ 23 w 192"/>
                <a:gd name="T17" fmla="*/ 320 h 320"/>
                <a:gd name="T18" fmla="*/ 0 w 192"/>
                <a:gd name="T19" fmla="*/ 299 h 320"/>
                <a:gd name="T20" fmla="*/ 0 w 192"/>
                <a:gd name="T21" fmla="*/ 22 h 320"/>
                <a:gd name="T22" fmla="*/ 23 w 192"/>
                <a:gd name="T23" fmla="*/ 0 h 320"/>
                <a:gd name="T24" fmla="*/ 169 w 192"/>
                <a:gd name="T25" fmla="*/ 0 h 320"/>
                <a:gd name="T26" fmla="*/ 192 w 192"/>
                <a:gd name="T27" fmla="*/ 22 h 320"/>
                <a:gd name="T28" fmla="*/ 171 w 192"/>
                <a:gd name="T29" fmla="*/ 298 h 320"/>
                <a:gd name="T30" fmla="*/ 171 w 192"/>
                <a:gd name="T31" fmla="*/ 22 h 320"/>
                <a:gd name="T32" fmla="*/ 169 w 192"/>
                <a:gd name="T33" fmla="*/ 22 h 320"/>
                <a:gd name="T34" fmla="*/ 23 w 192"/>
                <a:gd name="T35" fmla="*/ 22 h 320"/>
                <a:gd name="T36" fmla="*/ 21 w 192"/>
                <a:gd name="T37" fmla="*/ 22 h 320"/>
                <a:gd name="T38" fmla="*/ 21 w 192"/>
                <a:gd name="T39" fmla="*/ 299 h 320"/>
                <a:gd name="T40" fmla="*/ 21 w 192"/>
                <a:gd name="T41" fmla="*/ 299 h 320"/>
                <a:gd name="T42" fmla="*/ 23 w 192"/>
                <a:gd name="T43" fmla="*/ 299 h 320"/>
                <a:gd name="T44" fmla="*/ 169 w 192"/>
                <a:gd name="T45" fmla="*/ 299 h 320"/>
                <a:gd name="T46" fmla="*/ 171 w 192"/>
                <a:gd name="T47" fmla="*/ 298 h 320"/>
                <a:gd name="T48" fmla="*/ 160 w 192"/>
                <a:gd name="T49" fmla="*/ 43 h 320"/>
                <a:gd name="T50" fmla="*/ 160 w 192"/>
                <a:gd name="T51" fmla="*/ 224 h 320"/>
                <a:gd name="T52" fmla="*/ 149 w 192"/>
                <a:gd name="T53" fmla="*/ 235 h 320"/>
                <a:gd name="T54" fmla="*/ 43 w 192"/>
                <a:gd name="T55" fmla="*/ 235 h 320"/>
                <a:gd name="T56" fmla="*/ 32 w 192"/>
                <a:gd name="T57" fmla="*/ 224 h 320"/>
                <a:gd name="T58" fmla="*/ 32 w 192"/>
                <a:gd name="T59" fmla="*/ 43 h 320"/>
                <a:gd name="T60" fmla="*/ 43 w 192"/>
                <a:gd name="T61" fmla="*/ 32 h 320"/>
                <a:gd name="T62" fmla="*/ 149 w 192"/>
                <a:gd name="T63" fmla="*/ 32 h 320"/>
                <a:gd name="T64" fmla="*/ 160 w 192"/>
                <a:gd name="T65" fmla="*/ 43 h 320"/>
                <a:gd name="T66" fmla="*/ 139 w 192"/>
                <a:gd name="T67" fmla="*/ 54 h 320"/>
                <a:gd name="T68" fmla="*/ 53 w 192"/>
                <a:gd name="T69" fmla="*/ 54 h 320"/>
                <a:gd name="T70" fmla="*/ 53 w 192"/>
                <a:gd name="T71" fmla="*/ 214 h 320"/>
                <a:gd name="T72" fmla="*/ 139 w 192"/>
                <a:gd name="T73" fmla="*/ 214 h 320"/>
                <a:gd name="T74" fmla="*/ 139 w 192"/>
                <a:gd name="T75" fmla="*/ 54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92" h="320">
                  <a:moveTo>
                    <a:pt x="107" y="267"/>
                  </a:moveTo>
                  <a:cubicBezTo>
                    <a:pt x="107" y="273"/>
                    <a:pt x="102" y="278"/>
                    <a:pt x="96" y="278"/>
                  </a:cubicBezTo>
                  <a:cubicBezTo>
                    <a:pt x="90" y="278"/>
                    <a:pt x="85" y="273"/>
                    <a:pt x="85" y="267"/>
                  </a:cubicBezTo>
                  <a:cubicBezTo>
                    <a:pt x="85" y="261"/>
                    <a:pt x="90" y="256"/>
                    <a:pt x="96" y="256"/>
                  </a:cubicBezTo>
                  <a:cubicBezTo>
                    <a:pt x="102" y="256"/>
                    <a:pt x="107" y="261"/>
                    <a:pt x="107" y="267"/>
                  </a:cubicBezTo>
                  <a:close/>
                  <a:moveTo>
                    <a:pt x="192" y="22"/>
                  </a:moveTo>
                  <a:cubicBezTo>
                    <a:pt x="192" y="299"/>
                    <a:pt x="192" y="299"/>
                    <a:pt x="192" y="299"/>
                  </a:cubicBezTo>
                  <a:cubicBezTo>
                    <a:pt x="192" y="311"/>
                    <a:pt x="182" y="320"/>
                    <a:pt x="169" y="320"/>
                  </a:cubicBezTo>
                  <a:cubicBezTo>
                    <a:pt x="23" y="320"/>
                    <a:pt x="23" y="320"/>
                    <a:pt x="23" y="320"/>
                  </a:cubicBezTo>
                  <a:cubicBezTo>
                    <a:pt x="10" y="320"/>
                    <a:pt x="0" y="311"/>
                    <a:pt x="0" y="299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82" y="0"/>
                    <a:pt x="192" y="10"/>
                    <a:pt x="192" y="22"/>
                  </a:cubicBezTo>
                  <a:close/>
                  <a:moveTo>
                    <a:pt x="171" y="298"/>
                  </a:moveTo>
                  <a:cubicBezTo>
                    <a:pt x="171" y="22"/>
                    <a:pt x="171" y="22"/>
                    <a:pt x="171" y="22"/>
                  </a:cubicBezTo>
                  <a:cubicBezTo>
                    <a:pt x="171" y="22"/>
                    <a:pt x="170" y="22"/>
                    <a:pt x="169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2"/>
                    <a:pt x="21" y="22"/>
                    <a:pt x="21" y="22"/>
                  </a:cubicBezTo>
                  <a:cubicBezTo>
                    <a:pt x="21" y="299"/>
                    <a:pt x="21" y="299"/>
                    <a:pt x="21" y="299"/>
                  </a:cubicBezTo>
                  <a:cubicBezTo>
                    <a:pt x="21" y="299"/>
                    <a:pt x="21" y="299"/>
                    <a:pt x="21" y="299"/>
                  </a:cubicBezTo>
                  <a:cubicBezTo>
                    <a:pt x="22" y="299"/>
                    <a:pt x="22" y="299"/>
                    <a:pt x="23" y="299"/>
                  </a:cubicBezTo>
                  <a:cubicBezTo>
                    <a:pt x="169" y="299"/>
                    <a:pt x="169" y="299"/>
                    <a:pt x="169" y="299"/>
                  </a:cubicBezTo>
                  <a:cubicBezTo>
                    <a:pt x="170" y="299"/>
                    <a:pt x="171" y="299"/>
                    <a:pt x="171" y="298"/>
                  </a:cubicBezTo>
                  <a:close/>
                  <a:moveTo>
                    <a:pt x="160" y="43"/>
                  </a:moveTo>
                  <a:cubicBezTo>
                    <a:pt x="160" y="224"/>
                    <a:pt x="160" y="224"/>
                    <a:pt x="160" y="224"/>
                  </a:cubicBezTo>
                  <a:cubicBezTo>
                    <a:pt x="160" y="230"/>
                    <a:pt x="155" y="235"/>
                    <a:pt x="149" y="235"/>
                  </a:cubicBezTo>
                  <a:cubicBezTo>
                    <a:pt x="43" y="235"/>
                    <a:pt x="43" y="235"/>
                    <a:pt x="43" y="235"/>
                  </a:cubicBezTo>
                  <a:cubicBezTo>
                    <a:pt x="37" y="235"/>
                    <a:pt x="32" y="230"/>
                    <a:pt x="32" y="224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37"/>
                    <a:pt x="37" y="32"/>
                    <a:pt x="43" y="32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155" y="32"/>
                    <a:pt x="160" y="37"/>
                    <a:pt x="160" y="43"/>
                  </a:cubicBezTo>
                  <a:close/>
                  <a:moveTo>
                    <a:pt x="139" y="54"/>
                  </a:moveTo>
                  <a:cubicBezTo>
                    <a:pt x="53" y="54"/>
                    <a:pt x="53" y="54"/>
                    <a:pt x="53" y="54"/>
                  </a:cubicBezTo>
                  <a:cubicBezTo>
                    <a:pt x="53" y="214"/>
                    <a:pt x="53" y="214"/>
                    <a:pt x="53" y="214"/>
                  </a:cubicBezTo>
                  <a:cubicBezTo>
                    <a:pt x="139" y="214"/>
                    <a:pt x="139" y="214"/>
                    <a:pt x="139" y="214"/>
                  </a:cubicBezTo>
                  <a:lnTo>
                    <a:pt x="139" y="54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5" name="Group 524"/>
          <p:cNvGrpSpPr/>
          <p:nvPr/>
        </p:nvGrpSpPr>
        <p:grpSpPr>
          <a:xfrm>
            <a:off x="7481339" y="2639686"/>
            <a:ext cx="275986" cy="275986"/>
            <a:chOff x="7493698" y="3151283"/>
            <a:chExt cx="275986" cy="275986"/>
          </a:xfrm>
        </p:grpSpPr>
        <p:sp>
          <p:nvSpPr>
            <p:cNvPr id="494" name="Freeform 818"/>
            <p:cNvSpPr>
              <a:spLocks noEditPoints="1"/>
            </p:cNvSpPr>
            <p:nvPr/>
          </p:nvSpPr>
          <p:spPr bwMode="gray">
            <a:xfrm>
              <a:off x="7545648" y="3220280"/>
              <a:ext cx="172085" cy="132311"/>
            </a:xfrm>
            <a:custGeom>
              <a:avLst/>
              <a:gdLst>
                <a:gd name="T0" fmla="*/ 309 w 320"/>
                <a:gd name="T1" fmla="*/ 32 h 245"/>
                <a:gd name="T2" fmla="*/ 259 w 320"/>
                <a:gd name="T3" fmla="*/ 32 h 245"/>
                <a:gd name="T4" fmla="*/ 244 w 320"/>
                <a:gd name="T5" fmla="*/ 5 h 245"/>
                <a:gd name="T6" fmla="*/ 234 w 320"/>
                <a:gd name="T7" fmla="*/ 0 h 245"/>
                <a:gd name="T8" fmla="*/ 85 w 320"/>
                <a:gd name="T9" fmla="*/ 0 h 245"/>
                <a:gd name="T10" fmla="*/ 77 w 320"/>
                <a:gd name="T11" fmla="*/ 4 h 245"/>
                <a:gd name="T12" fmla="*/ 55 w 320"/>
                <a:gd name="T13" fmla="*/ 32 h 245"/>
                <a:gd name="T14" fmla="*/ 10 w 320"/>
                <a:gd name="T15" fmla="*/ 32 h 245"/>
                <a:gd name="T16" fmla="*/ 0 w 320"/>
                <a:gd name="T17" fmla="*/ 42 h 245"/>
                <a:gd name="T18" fmla="*/ 0 w 320"/>
                <a:gd name="T19" fmla="*/ 234 h 245"/>
                <a:gd name="T20" fmla="*/ 10 w 320"/>
                <a:gd name="T21" fmla="*/ 245 h 245"/>
                <a:gd name="T22" fmla="*/ 309 w 320"/>
                <a:gd name="T23" fmla="*/ 245 h 245"/>
                <a:gd name="T24" fmla="*/ 320 w 320"/>
                <a:gd name="T25" fmla="*/ 234 h 245"/>
                <a:gd name="T26" fmla="*/ 320 w 320"/>
                <a:gd name="T27" fmla="*/ 42 h 245"/>
                <a:gd name="T28" fmla="*/ 309 w 320"/>
                <a:gd name="T29" fmla="*/ 32 h 245"/>
                <a:gd name="T30" fmla="*/ 298 w 320"/>
                <a:gd name="T31" fmla="*/ 224 h 245"/>
                <a:gd name="T32" fmla="*/ 21 w 320"/>
                <a:gd name="T33" fmla="*/ 224 h 245"/>
                <a:gd name="T34" fmla="*/ 21 w 320"/>
                <a:gd name="T35" fmla="*/ 53 h 245"/>
                <a:gd name="T36" fmla="*/ 61 w 320"/>
                <a:gd name="T37" fmla="*/ 53 h 245"/>
                <a:gd name="T38" fmla="*/ 69 w 320"/>
                <a:gd name="T39" fmla="*/ 49 h 245"/>
                <a:gd name="T40" fmla="*/ 90 w 320"/>
                <a:gd name="T41" fmla="*/ 21 h 245"/>
                <a:gd name="T42" fmla="*/ 228 w 320"/>
                <a:gd name="T43" fmla="*/ 21 h 245"/>
                <a:gd name="T44" fmla="*/ 243 w 320"/>
                <a:gd name="T45" fmla="*/ 48 h 245"/>
                <a:gd name="T46" fmla="*/ 253 w 320"/>
                <a:gd name="T47" fmla="*/ 53 h 245"/>
                <a:gd name="T48" fmla="*/ 298 w 320"/>
                <a:gd name="T49" fmla="*/ 53 h 245"/>
                <a:gd name="T50" fmla="*/ 298 w 320"/>
                <a:gd name="T51" fmla="*/ 224 h 245"/>
                <a:gd name="T52" fmla="*/ 160 w 320"/>
                <a:gd name="T53" fmla="*/ 53 h 245"/>
                <a:gd name="T54" fmla="*/ 85 w 320"/>
                <a:gd name="T55" fmla="*/ 128 h 245"/>
                <a:gd name="T56" fmla="*/ 160 w 320"/>
                <a:gd name="T57" fmla="*/ 202 h 245"/>
                <a:gd name="T58" fmla="*/ 234 w 320"/>
                <a:gd name="T59" fmla="*/ 128 h 245"/>
                <a:gd name="T60" fmla="*/ 160 w 320"/>
                <a:gd name="T61" fmla="*/ 53 h 245"/>
                <a:gd name="T62" fmla="*/ 160 w 320"/>
                <a:gd name="T63" fmla="*/ 181 h 245"/>
                <a:gd name="T64" fmla="*/ 106 w 320"/>
                <a:gd name="T65" fmla="*/ 128 h 245"/>
                <a:gd name="T66" fmla="*/ 160 w 320"/>
                <a:gd name="T67" fmla="*/ 74 h 245"/>
                <a:gd name="T68" fmla="*/ 213 w 320"/>
                <a:gd name="T69" fmla="*/ 128 h 245"/>
                <a:gd name="T70" fmla="*/ 160 w 320"/>
                <a:gd name="T71" fmla="*/ 181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0" h="245">
                  <a:moveTo>
                    <a:pt x="309" y="32"/>
                  </a:moveTo>
                  <a:cubicBezTo>
                    <a:pt x="259" y="32"/>
                    <a:pt x="259" y="32"/>
                    <a:pt x="259" y="32"/>
                  </a:cubicBezTo>
                  <a:cubicBezTo>
                    <a:pt x="244" y="5"/>
                    <a:pt x="244" y="5"/>
                    <a:pt x="244" y="5"/>
                  </a:cubicBezTo>
                  <a:cubicBezTo>
                    <a:pt x="242" y="2"/>
                    <a:pt x="238" y="0"/>
                    <a:pt x="234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2" y="0"/>
                    <a:pt x="79" y="1"/>
                    <a:pt x="77" y="4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4" y="32"/>
                    <a:pt x="0" y="36"/>
                    <a:pt x="0" y="42"/>
                  </a:cubicBezTo>
                  <a:cubicBezTo>
                    <a:pt x="0" y="234"/>
                    <a:pt x="0" y="234"/>
                    <a:pt x="0" y="234"/>
                  </a:cubicBezTo>
                  <a:cubicBezTo>
                    <a:pt x="0" y="240"/>
                    <a:pt x="4" y="245"/>
                    <a:pt x="10" y="245"/>
                  </a:cubicBezTo>
                  <a:cubicBezTo>
                    <a:pt x="309" y="245"/>
                    <a:pt x="309" y="245"/>
                    <a:pt x="309" y="245"/>
                  </a:cubicBezTo>
                  <a:cubicBezTo>
                    <a:pt x="315" y="245"/>
                    <a:pt x="320" y="240"/>
                    <a:pt x="320" y="234"/>
                  </a:cubicBezTo>
                  <a:cubicBezTo>
                    <a:pt x="320" y="42"/>
                    <a:pt x="320" y="42"/>
                    <a:pt x="320" y="42"/>
                  </a:cubicBezTo>
                  <a:cubicBezTo>
                    <a:pt x="320" y="36"/>
                    <a:pt x="315" y="32"/>
                    <a:pt x="309" y="32"/>
                  </a:cubicBezTo>
                  <a:close/>
                  <a:moveTo>
                    <a:pt x="298" y="224"/>
                  </a:moveTo>
                  <a:cubicBezTo>
                    <a:pt x="21" y="224"/>
                    <a:pt x="21" y="224"/>
                    <a:pt x="21" y="224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4" y="53"/>
                    <a:pt x="67" y="51"/>
                    <a:pt x="69" y="49"/>
                  </a:cubicBezTo>
                  <a:cubicBezTo>
                    <a:pt x="90" y="21"/>
                    <a:pt x="90" y="21"/>
                    <a:pt x="90" y="21"/>
                  </a:cubicBezTo>
                  <a:cubicBezTo>
                    <a:pt x="228" y="21"/>
                    <a:pt x="228" y="21"/>
                    <a:pt x="228" y="21"/>
                  </a:cubicBezTo>
                  <a:cubicBezTo>
                    <a:pt x="243" y="48"/>
                    <a:pt x="243" y="48"/>
                    <a:pt x="243" y="48"/>
                  </a:cubicBezTo>
                  <a:cubicBezTo>
                    <a:pt x="245" y="51"/>
                    <a:pt x="249" y="53"/>
                    <a:pt x="253" y="53"/>
                  </a:cubicBezTo>
                  <a:cubicBezTo>
                    <a:pt x="298" y="53"/>
                    <a:pt x="298" y="53"/>
                    <a:pt x="298" y="53"/>
                  </a:cubicBezTo>
                  <a:lnTo>
                    <a:pt x="298" y="224"/>
                  </a:lnTo>
                  <a:close/>
                  <a:moveTo>
                    <a:pt x="160" y="53"/>
                  </a:moveTo>
                  <a:cubicBezTo>
                    <a:pt x="118" y="53"/>
                    <a:pt x="85" y="86"/>
                    <a:pt x="85" y="128"/>
                  </a:cubicBezTo>
                  <a:cubicBezTo>
                    <a:pt x="85" y="169"/>
                    <a:pt x="118" y="202"/>
                    <a:pt x="160" y="202"/>
                  </a:cubicBezTo>
                  <a:cubicBezTo>
                    <a:pt x="201" y="202"/>
                    <a:pt x="234" y="169"/>
                    <a:pt x="234" y="128"/>
                  </a:cubicBezTo>
                  <a:cubicBezTo>
                    <a:pt x="234" y="86"/>
                    <a:pt x="201" y="53"/>
                    <a:pt x="160" y="53"/>
                  </a:cubicBezTo>
                  <a:close/>
                  <a:moveTo>
                    <a:pt x="160" y="181"/>
                  </a:moveTo>
                  <a:cubicBezTo>
                    <a:pt x="130" y="181"/>
                    <a:pt x="106" y="157"/>
                    <a:pt x="106" y="128"/>
                  </a:cubicBezTo>
                  <a:cubicBezTo>
                    <a:pt x="106" y="98"/>
                    <a:pt x="130" y="74"/>
                    <a:pt x="160" y="74"/>
                  </a:cubicBezTo>
                  <a:cubicBezTo>
                    <a:pt x="189" y="74"/>
                    <a:pt x="213" y="98"/>
                    <a:pt x="213" y="128"/>
                  </a:cubicBezTo>
                  <a:cubicBezTo>
                    <a:pt x="213" y="157"/>
                    <a:pt x="189" y="181"/>
                    <a:pt x="160" y="181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95" name="Freeform 819"/>
            <p:cNvSpPr>
              <a:spLocks noEditPoints="1"/>
            </p:cNvSpPr>
            <p:nvPr/>
          </p:nvSpPr>
          <p:spPr bwMode="gray">
            <a:xfrm>
              <a:off x="7493698" y="3151283"/>
              <a:ext cx="275986" cy="27598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6" name="Group 525"/>
          <p:cNvGrpSpPr/>
          <p:nvPr/>
        </p:nvGrpSpPr>
        <p:grpSpPr>
          <a:xfrm>
            <a:off x="7861480" y="2639686"/>
            <a:ext cx="275986" cy="275986"/>
            <a:chOff x="7917835" y="3150362"/>
            <a:chExt cx="275986" cy="275986"/>
          </a:xfrm>
        </p:grpSpPr>
        <p:sp>
          <p:nvSpPr>
            <p:cNvPr id="497" name="Freeform 565"/>
            <p:cNvSpPr>
              <a:spLocks noEditPoints="1"/>
            </p:cNvSpPr>
            <p:nvPr/>
          </p:nvSpPr>
          <p:spPr bwMode="gray">
            <a:xfrm>
              <a:off x="7917835" y="3150362"/>
              <a:ext cx="275986" cy="27598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498" name="Freeform 566"/>
            <p:cNvSpPr>
              <a:spLocks noEditPoints="1"/>
            </p:cNvSpPr>
            <p:nvPr/>
          </p:nvSpPr>
          <p:spPr bwMode="gray">
            <a:xfrm>
              <a:off x="8011995" y="3207183"/>
              <a:ext cx="87666" cy="161533"/>
            </a:xfrm>
            <a:custGeom>
              <a:avLst/>
              <a:gdLst>
                <a:gd name="T0" fmla="*/ 81 w 162"/>
                <a:gd name="T1" fmla="*/ 300 h 300"/>
                <a:gd name="T2" fmla="*/ 77 w 162"/>
                <a:gd name="T3" fmla="*/ 299 h 300"/>
                <a:gd name="T4" fmla="*/ 70 w 162"/>
                <a:gd name="T5" fmla="*/ 289 h 300"/>
                <a:gd name="T6" fmla="*/ 70 w 162"/>
                <a:gd name="T7" fmla="*/ 176 h 300"/>
                <a:gd name="T8" fmla="*/ 19 w 162"/>
                <a:gd name="T9" fmla="*/ 228 h 300"/>
                <a:gd name="T10" fmla="*/ 4 w 162"/>
                <a:gd name="T11" fmla="*/ 228 h 300"/>
                <a:gd name="T12" fmla="*/ 4 w 162"/>
                <a:gd name="T13" fmla="*/ 212 h 300"/>
                <a:gd name="T14" fmla="*/ 66 w 162"/>
                <a:gd name="T15" fmla="*/ 151 h 300"/>
                <a:gd name="T16" fmla="*/ 4 w 162"/>
                <a:gd name="T17" fmla="*/ 89 h 300"/>
                <a:gd name="T18" fmla="*/ 4 w 162"/>
                <a:gd name="T19" fmla="*/ 74 h 300"/>
                <a:gd name="T20" fmla="*/ 19 w 162"/>
                <a:gd name="T21" fmla="*/ 74 h 300"/>
                <a:gd name="T22" fmla="*/ 70 w 162"/>
                <a:gd name="T23" fmla="*/ 125 h 300"/>
                <a:gd name="T24" fmla="*/ 70 w 162"/>
                <a:gd name="T25" fmla="*/ 12 h 300"/>
                <a:gd name="T26" fmla="*/ 77 w 162"/>
                <a:gd name="T27" fmla="*/ 2 h 300"/>
                <a:gd name="T28" fmla="*/ 88 w 162"/>
                <a:gd name="T29" fmla="*/ 4 h 300"/>
                <a:gd name="T30" fmla="*/ 158 w 162"/>
                <a:gd name="T31" fmla="*/ 74 h 300"/>
                <a:gd name="T32" fmla="*/ 158 w 162"/>
                <a:gd name="T33" fmla="*/ 89 h 300"/>
                <a:gd name="T34" fmla="*/ 96 w 162"/>
                <a:gd name="T35" fmla="*/ 151 h 300"/>
                <a:gd name="T36" fmla="*/ 158 w 162"/>
                <a:gd name="T37" fmla="*/ 212 h 300"/>
                <a:gd name="T38" fmla="*/ 158 w 162"/>
                <a:gd name="T39" fmla="*/ 228 h 300"/>
                <a:gd name="T40" fmla="*/ 88 w 162"/>
                <a:gd name="T41" fmla="*/ 297 h 300"/>
                <a:gd name="T42" fmla="*/ 81 w 162"/>
                <a:gd name="T43" fmla="*/ 300 h 300"/>
                <a:gd name="T44" fmla="*/ 91 w 162"/>
                <a:gd name="T45" fmla="*/ 176 h 300"/>
                <a:gd name="T46" fmla="*/ 91 w 162"/>
                <a:gd name="T47" fmla="*/ 264 h 300"/>
                <a:gd name="T48" fmla="*/ 135 w 162"/>
                <a:gd name="T49" fmla="*/ 220 h 300"/>
                <a:gd name="T50" fmla="*/ 91 w 162"/>
                <a:gd name="T51" fmla="*/ 176 h 300"/>
                <a:gd name="T52" fmla="*/ 91 w 162"/>
                <a:gd name="T53" fmla="*/ 38 h 300"/>
                <a:gd name="T54" fmla="*/ 91 w 162"/>
                <a:gd name="T55" fmla="*/ 125 h 300"/>
                <a:gd name="T56" fmla="*/ 135 w 162"/>
                <a:gd name="T57" fmla="*/ 81 h 300"/>
                <a:gd name="T58" fmla="*/ 91 w 162"/>
                <a:gd name="T59" fmla="*/ 3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2" h="300">
                  <a:moveTo>
                    <a:pt x="81" y="300"/>
                  </a:moveTo>
                  <a:cubicBezTo>
                    <a:pt x="79" y="300"/>
                    <a:pt x="78" y="300"/>
                    <a:pt x="77" y="299"/>
                  </a:cubicBezTo>
                  <a:cubicBezTo>
                    <a:pt x="73" y="298"/>
                    <a:pt x="70" y="294"/>
                    <a:pt x="70" y="289"/>
                  </a:cubicBezTo>
                  <a:cubicBezTo>
                    <a:pt x="70" y="176"/>
                    <a:pt x="70" y="176"/>
                    <a:pt x="70" y="176"/>
                  </a:cubicBezTo>
                  <a:cubicBezTo>
                    <a:pt x="19" y="228"/>
                    <a:pt x="19" y="228"/>
                    <a:pt x="19" y="228"/>
                  </a:cubicBezTo>
                  <a:cubicBezTo>
                    <a:pt x="15" y="232"/>
                    <a:pt x="8" y="232"/>
                    <a:pt x="4" y="228"/>
                  </a:cubicBezTo>
                  <a:cubicBezTo>
                    <a:pt x="0" y="223"/>
                    <a:pt x="0" y="217"/>
                    <a:pt x="4" y="212"/>
                  </a:cubicBezTo>
                  <a:cubicBezTo>
                    <a:pt x="66" y="151"/>
                    <a:pt x="66" y="151"/>
                    <a:pt x="66" y="151"/>
                  </a:cubicBezTo>
                  <a:cubicBezTo>
                    <a:pt x="4" y="89"/>
                    <a:pt x="4" y="89"/>
                    <a:pt x="4" y="89"/>
                  </a:cubicBezTo>
                  <a:cubicBezTo>
                    <a:pt x="0" y="85"/>
                    <a:pt x="0" y="78"/>
                    <a:pt x="4" y="74"/>
                  </a:cubicBezTo>
                  <a:cubicBezTo>
                    <a:pt x="8" y="70"/>
                    <a:pt x="15" y="70"/>
                    <a:pt x="19" y="74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70" y="8"/>
                    <a:pt x="73" y="4"/>
                    <a:pt x="77" y="2"/>
                  </a:cubicBezTo>
                  <a:cubicBezTo>
                    <a:pt x="81" y="0"/>
                    <a:pt x="85" y="1"/>
                    <a:pt x="88" y="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62" y="78"/>
                    <a:pt x="162" y="85"/>
                    <a:pt x="158" y="89"/>
                  </a:cubicBezTo>
                  <a:cubicBezTo>
                    <a:pt x="96" y="151"/>
                    <a:pt x="96" y="151"/>
                    <a:pt x="96" y="151"/>
                  </a:cubicBezTo>
                  <a:cubicBezTo>
                    <a:pt x="158" y="212"/>
                    <a:pt x="158" y="212"/>
                    <a:pt x="158" y="212"/>
                  </a:cubicBezTo>
                  <a:cubicBezTo>
                    <a:pt x="162" y="217"/>
                    <a:pt x="162" y="223"/>
                    <a:pt x="158" y="228"/>
                  </a:cubicBezTo>
                  <a:cubicBezTo>
                    <a:pt x="88" y="297"/>
                    <a:pt x="88" y="297"/>
                    <a:pt x="88" y="297"/>
                  </a:cubicBezTo>
                  <a:cubicBezTo>
                    <a:pt x="86" y="299"/>
                    <a:pt x="83" y="300"/>
                    <a:pt x="81" y="300"/>
                  </a:cubicBezTo>
                  <a:close/>
                  <a:moveTo>
                    <a:pt x="91" y="176"/>
                  </a:moveTo>
                  <a:cubicBezTo>
                    <a:pt x="91" y="264"/>
                    <a:pt x="91" y="264"/>
                    <a:pt x="91" y="264"/>
                  </a:cubicBezTo>
                  <a:cubicBezTo>
                    <a:pt x="135" y="220"/>
                    <a:pt x="135" y="220"/>
                    <a:pt x="135" y="220"/>
                  </a:cubicBezTo>
                  <a:lnTo>
                    <a:pt x="91" y="176"/>
                  </a:lnTo>
                  <a:close/>
                  <a:moveTo>
                    <a:pt x="91" y="38"/>
                  </a:moveTo>
                  <a:cubicBezTo>
                    <a:pt x="91" y="125"/>
                    <a:pt x="91" y="125"/>
                    <a:pt x="91" y="125"/>
                  </a:cubicBezTo>
                  <a:cubicBezTo>
                    <a:pt x="135" y="81"/>
                    <a:pt x="135" y="81"/>
                    <a:pt x="135" y="81"/>
                  </a:cubicBezTo>
                  <a:lnTo>
                    <a:pt x="91" y="38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7" name="Group 526"/>
          <p:cNvGrpSpPr/>
          <p:nvPr/>
        </p:nvGrpSpPr>
        <p:grpSpPr>
          <a:xfrm>
            <a:off x="8241621" y="2639686"/>
            <a:ext cx="278073" cy="277257"/>
            <a:chOff x="8282431" y="3143140"/>
            <a:chExt cx="278073" cy="277257"/>
          </a:xfrm>
        </p:grpSpPr>
        <p:sp>
          <p:nvSpPr>
            <p:cNvPr id="500" name="Freeform 769"/>
            <p:cNvSpPr>
              <a:spLocks noEditPoints="1"/>
            </p:cNvSpPr>
            <p:nvPr/>
          </p:nvSpPr>
          <p:spPr bwMode="gray">
            <a:xfrm>
              <a:off x="8282431" y="3143140"/>
              <a:ext cx="278073" cy="277257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501" name="Freeform 770"/>
            <p:cNvSpPr>
              <a:spLocks noEditPoints="1"/>
            </p:cNvSpPr>
            <p:nvPr/>
          </p:nvSpPr>
          <p:spPr bwMode="gray">
            <a:xfrm>
              <a:off x="8334621" y="3229579"/>
              <a:ext cx="173694" cy="104379"/>
            </a:xfrm>
            <a:custGeom>
              <a:avLst/>
              <a:gdLst>
                <a:gd name="T0" fmla="*/ 273 w 320"/>
                <a:gd name="T1" fmla="*/ 55 h 192"/>
                <a:gd name="T2" fmla="*/ 256 w 320"/>
                <a:gd name="T3" fmla="*/ 64 h 192"/>
                <a:gd name="T4" fmla="*/ 100 w 320"/>
                <a:gd name="T5" fmla="*/ 85 h 192"/>
                <a:gd name="T6" fmla="*/ 160 w 320"/>
                <a:gd name="T7" fmla="*/ 42 h 192"/>
                <a:gd name="T8" fmla="*/ 192 w 320"/>
                <a:gd name="T9" fmla="*/ 64 h 192"/>
                <a:gd name="T10" fmla="*/ 192 w 320"/>
                <a:gd name="T11" fmla="*/ 0 h 192"/>
                <a:gd name="T12" fmla="*/ 160 w 320"/>
                <a:gd name="T13" fmla="*/ 21 h 192"/>
                <a:gd name="T14" fmla="*/ 70 w 320"/>
                <a:gd name="T15" fmla="*/ 85 h 192"/>
                <a:gd name="T16" fmla="*/ 32 w 320"/>
                <a:gd name="T17" fmla="*/ 64 h 192"/>
                <a:gd name="T18" fmla="*/ 32 w 320"/>
                <a:gd name="T19" fmla="*/ 128 h 192"/>
                <a:gd name="T20" fmla="*/ 81 w 320"/>
                <a:gd name="T21" fmla="*/ 106 h 192"/>
                <a:gd name="T22" fmla="*/ 169 w 320"/>
                <a:gd name="T23" fmla="*/ 170 h 192"/>
                <a:gd name="T24" fmla="*/ 170 w 320"/>
                <a:gd name="T25" fmla="*/ 181 h 192"/>
                <a:gd name="T26" fmla="*/ 224 w 320"/>
                <a:gd name="T27" fmla="*/ 192 h 192"/>
                <a:gd name="T28" fmla="*/ 234 w 320"/>
                <a:gd name="T29" fmla="*/ 138 h 192"/>
                <a:gd name="T30" fmla="*/ 181 w 320"/>
                <a:gd name="T31" fmla="*/ 128 h 192"/>
                <a:gd name="T32" fmla="*/ 170 w 320"/>
                <a:gd name="T33" fmla="*/ 149 h 192"/>
                <a:gd name="T34" fmla="*/ 146 w 320"/>
                <a:gd name="T35" fmla="*/ 141 h 192"/>
                <a:gd name="T36" fmla="*/ 256 w 320"/>
                <a:gd name="T37" fmla="*/ 106 h 192"/>
                <a:gd name="T38" fmla="*/ 262 w 320"/>
                <a:gd name="T39" fmla="*/ 137 h 192"/>
                <a:gd name="T40" fmla="*/ 273 w 320"/>
                <a:gd name="T41" fmla="*/ 136 h 192"/>
                <a:gd name="T42" fmla="*/ 320 w 320"/>
                <a:gd name="T43" fmla="*/ 96 h 192"/>
                <a:gd name="T44" fmla="*/ 192 w 320"/>
                <a:gd name="T45" fmla="*/ 21 h 192"/>
                <a:gd name="T46" fmla="*/ 192 w 320"/>
                <a:gd name="T47" fmla="*/ 42 h 192"/>
                <a:gd name="T48" fmla="*/ 192 w 320"/>
                <a:gd name="T49" fmla="*/ 21 h 192"/>
                <a:gd name="T50" fmla="*/ 213 w 320"/>
                <a:gd name="T51" fmla="*/ 149 h 192"/>
                <a:gd name="T52" fmla="*/ 192 w 320"/>
                <a:gd name="T53" fmla="*/ 170 h 192"/>
                <a:gd name="T54" fmla="*/ 32 w 320"/>
                <a:gd name="T55" fmla="*/ 106 h 192"/>
                <a:gd name="T56" fmla="*/ 32 w 320"/>
                <a:gd name="T57" fmla="*/ 85 h 192"/>
                <a:gd name="T58" fmla="*/ 32 w 320"/>
                <a:gd name="T59" fmla="*/ 106 h 192"/>
                <a:gd name="T60" fmla="*/ 277 w 320"/>
                <a:gd name="T61" fmla="*/ 85 h 192"/>
                <a:gd name="T62" fmla="*/ 277 w 320"/>
                <a:gd name="T63" fmla="*/ 10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0" h="192">
                  <a:moveTo>
                    <a:pt x="315" y="87"/>
                  </a:moveTo>
                  <a:cubicBezTo>
                    <a:pt x="273" y="55"/>
                    <a:pt x="273" y="55"/>
                    <a:pt x="273" y="55"/>
                  </a:cubicBezTo>
                  <a:cubicBezTo>
                    <a:pt x="269" y="53"/>
                    <a:pt x="265" y="52"/>
                    <a:pt x="262" y="54"/>
                  </a:cubicBezTo>
                  <a:cubicBezTo>
                    <a:pt x="258" y="56"/>
                    <a:pt x="256" y="60"/>
                    <a:pt x="256" y="64"/>
                  </a:cubicBezTo>
                  <a:cubicBezTo>
                    <a:pt x="256" y="85"/>
                    <a:pt x="256" y="85"/>
                    <a:pt x="256" y="85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35" y="50"/>
                    <a:pt x="135" y="50"/>
                    <a:pt x="135" y="50"/>
                  </a:cubicBezTo>
                  <a:cubicBezTo>
                    <a:pt x="142" y="43"/>
                    <a:pt x="155" y="42"/>
                    <a:pt x="160" y="42"/>
                  </a:cubicBezTo>
                  <a:cubicBezTo>
                    <a:pt x="162" y="42"/>
                    <a:pt x="162" y="42"/>
                    <a:pt x="162" y="42"/>
                  </a:cubicBezTo>
                  <a:cubicBezTo>
                    <a:pt x="166" y="55"/>
                    <a:pt x="178" y="64"/>
                    <a:pt x="192" y="64"/>
                  </a:cubicBezTo>
                  <a:cubicBezTo>
                    <a:pt x="209" y="64"/>
                    <a:pt x="224" y="49"/>
                    <a:pt x="224" y="32"/>
                  </a:cubicBezTo>
                  <a:cubicBezTo>
                    <a:pt x="224" y="14"/>
                    <a:pt x="209" y="0"/>
                    <a:pt x="192" y="0"/>
                  </a:cubicBezTo>
                  <a:cubicBezTo>
                    <a:pt x="178" y="0"/>
                    <a:pt x="166" y="9"/>
                    <a:pt x="162" y="21"/>
                  </a:cubicBezTo>
                  <a:cubicBezTo>
                    <a:pt x="160" y="21"/>
                    <a:pt x="160" y="21"/>
                    <a:pt x="160" y="21"/>
                  </a:cubicBezTo>
                  <a:cubicBezTo>
                    <a:pt x="157" y="21"/>
                    <a:pt x="134" y="21"/>
                    <a:pt x="120" y="3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62" y="85"/>
                    <a:pt x="62" y="85"/>
                    <a:pt x="62" y="85"/>
                  </a:cubicBezTo>
                  <a:cubicBezTo>
                    <a:pt x="57" y="73"/>
                    <a:pt x="46" y="64"/>
                    <a:pt x="32" y="64"/>
                  </a:cubicBezTo>
                  <a:cubicBezTo>
                    <a:pt x="14" y="64"/>
                    <a:pt x="0" y="78"/>
                    <a:pt x="0" y="96"/>
                  </a:cubicBezTo>
                  <a:cubicBezTo>
                    <a:pt x="0" y="113"/>
                    <a:pt x="14" y="128"/>
                    <a:pt x="32" y="128"/>
                  </a:cubicBezTo>
                  <a:cubicBezTo>
                    <a:pt x="46" y="128"/>
                    <a:pt x="57" y="119"/>
                    <a:pt x="62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44" y="170"/>
                    <a:pt x="164" y="170"/>
                    <a:pt x="169" y="170"/>
                  </a:cubicBezTo>
                  <a:cubicBezTo>
                    <a:pt x="170" y="170"/>
                    <a:pt x="170" y="170"/>
                    <a:pt x="170" y="170"/>
                  </a:cubicBezTo>
                  <a:cubicBezTo>
                    <a:pt x="170" y="181"/>
                    <a:pt x="170" y="181"/>
                    <a:pt x="170" y="181"/>
                  </a:cubicBezTo>
                  <a:cubicBezTo>
                    <a:pt x="170" y="187"/>
                    <a:pt x="175" y="192"/>
                    <a:pt x="181" y="192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30" y="192"/>
                    <a:pt x="234" y="187"/>
                    <a:pt x="234" y="181"/>
                  </a:cubicBezTo>
                  <a:cubicBezTo>
                    <a:pt x="234" y="138"/>
                    <a:pt x="234" y="138"/>
                    <a:pt x="234" y="138"/>
                  </a:cubicBezTo>
                  <a:cubicBezTo>
                    <a:pt x="234" y="132"/>
                    <a:pt x="230" y="128"/>
                    <a:pt x="224" y="128"/>
                  </a:cubicBezTo>
                  <a:cubicBezTo>
                    <a:pt x="181" y="128"/>
                    <a:pt x="181" y="128"/>
                    <a:pt x="181" y="128"/>
                  </a:cubicBezTo>
                  <a:cubicBezTo>
                    <a:pt x="175" y="128"/>
                    <a:pt x="170" y="132"/>
                    <a:pt x="170" y="138"/>
                  </a:cubicBezTo>
                  <a:cubicBezTo>
                    <a:pt x="170" y="149"/>
                    <a:pt x="170" y="149"/>
                    <a:pt x="170" y="149"/>
                  </a:cubicBezTo>
                  <a:cubicBezTo>
                    <a:pt x="170" y="149"/>
                    <a:pt x="170" y="149"/>
                    <a:pt x="170" y="149"/>
                  </a:cubicBezTo>
                  <a:cubicBezTo>
                    <a:pt x="166" y="149"/>
                    <a:pt x="152" y="148"/>
                    <a:pt x="146" y="141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256" y="106"/>
                    <a:pt x="256" y="106"/>
                    <a:pt x="256" y="106"/>
                  </a:cubicBezTo>
                  <a:cubicBezTo>
                    <a:pt x="256" y="128"/>
                    <a:pt x="256" y="128"/>
                    <a:pt x="256" y="128"/>
                  </a:cubicBezTo>
                  <a:cubicBezTo>
                    <a:pt x="256" y="132"/>
                    <a:pt x="258" y="135"/>
                    <a:pt x="262" y="137"/>
                  </a:cubicBezTo>
                  <a:cubicBezTo>
                    <a:pt x="263" y="138"/>
                    <a:pt x="265" y="138"/>
                    <a:pt x="266" y="138"/>
                  </a:cubicBezTo>
                  <a:cubicBezTo>
                    <a:pt x="269" y="138"/>
                    <a:pt x="271" y="138"/>
                    <a:pt x="273" y="136"/>
                  </a:cubicBezTo>
                  <a:cubicBezTo>
                    <a:pt x="315" y="104"/>
                    <a:pt x="315" y="104"/>
                    <a:pt x="315" y="104"/>
                  </a:cubicBezTo>
                  <a:cubicBezTo>
                    <a:pt x="318" y="102"/>
                    <a:pt x="320" y="99"/>
                    <a:pt x="320" y="96"/>
                  </a:cubicBezTo>
                  <a:cubicBezTo>
                    <a:pt x="320" y="92"/>
                    <a:pt x="318" y="89"/>
                    <a:pt x="315" y="87"/>
                  </a:cubicBezTo>
                  <a:close/>
                  <a:moveTo>
                    <a:pt x="192" y="21"/>
                  </a:moveTo>
                  <a:cubicBezTo>
                    <a:pt x="198" y="21"/>
                    <a:pt x="202" y="26"/>
                    <a:pt x="202" y="32"/>
                  </a:cubicBezTo>
                  <a:cubicBezTo>
                    <a:pt x="202" y="38"/>
                    <a:pt x="198" y="42"/>
                    <a:pt x="192" y="42"/>
                  </a:cubicBezTo>
                  <a:cubicBezTo>
                    <a:pt x="186" y="42"/>
                    <a:pt x="181" y="38"/>
                    <a:pt x="181" y="32"/>
                  </a:cubicBezTo>
                  <a:cubicBezTo>
                    <a:pt x="181" y="26"/>
                    <a:pt x="186" y="21"/>
                    <a:pt x="192" y="21"/>
                  </a:cubicBezTo>
                  <a:close/>
                  <a:moveTo>
                    <a:pt x="192" y="149"/>
                  </a:moveTo>
                  <a:cubicBezTo>
                    <a:pt x="213" y="149"/>
                    <a:pt x="213" y="149"/>
                    <a:pt x="213" y="149"/>
                  </a:cubicBezTo>
                  <a:cubicBezTo>
                    <a:pt x="213" y="170"/>
                    <a:pt x="213" y="170"/>
                    <a:pt x="213" y="170"/>
                  </a:cubicBezTo>
                  <a:cubicBezTo>
                    <a:pt x="192" y="170"/>
                    <a:pt x="192" y="170"/>
                    <a:pt x="192" y="170"/>
                  </a:cubicBezTo>
                  <a:lnTo>
                    <a:pt x="192" y="149"/>
                  </a:lnTo>
                  <a:close/>
                  <a:moveTo>
                    <a:pt x="32" y="106"/>
                  </a:moveTo>
                  <a:cubicBezTo>
                    <a:pt x="26" y="106"/>
                    <a:pt x="21" y="102"/>
                    <a:pt x="21" y="96"/>
                  </a:cubicBezTo>
                  <a:cubicBezTo>
                    <a:pt x="21" y="90"/>
                    <a:pt x="26" y="85"/>
                    <a:pt x="32" y="85"/>
                  </a:cubicBezTo>
                  <a:cubicBezTo>
                    <a:pt x="38" y="85"/>
                    <a:pt x="42" y="90"/>
                    <a:pt x="42" y="96"/>
                  </a:cubicBezTo>
                  <a:cubicBezTo>
                    <a:pt x="42" y="102"/>
                    <a:pt x="38" y="106"/>
                    <a:pt x="32" y="106"/>
                  </a:cubicBezTo>
                  <a:close/>
                  <a:moveTo>
                    <a:pt x="277" y="106"/>
                  </a:moveTo>
                  <a:cubicBezTo>
                    <a:pt x="277" y="85"/>
                    <a:pt x="277" y="85"/>
                    <a:pt x="277" y="85"/>
                  </a:cubicBezTo>
                  <a:cubicBezTo>
                    <a:pt x="291" y="96"/>
                    <a:pt x="291" y="96"/>
                    <a:pt x="291" y="96"/>
                  </a:cubicBezTo>
                  <a:lnTo>
                    <a:pt x="277" y="106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28" name="Group 527"/>
          <p:cNvGrpSpPr/>
          <p:nvPr/>
        </p:nvGrpSpPr>
        <p:grpSpPr>
          <a:xfrm>
            <a:off x="8623845" y="2639686"/>
            <a:ext cx="276766" cy="276766"/>
            <a:chOff x="8642998" y="3123189"/>
            <a:chExt cx="276766" cy="276766"/>
          </a:xfrm>
        </p:grpSpPr>
        <p:sp>
          <p:nvSpPr>
            <p:cNvPr id="503" name="Freeform 433"/>
            <p:cNvSpPr>
              <a:spLocks noEditPoints="1"/>
            </p:cNvSpPr>
            <p:nvPr/>
          </p:nvSpPr>
          <p:spPr bwMode="gray">
            <a:xfrm>
              <a:off x="8764287" y="3220871"/>
              <a:ext cx="34189" cy="35003"/>
            </a:xfrm>
            <a:custGeom>
              <a:avLst/>
              <a:gdLst>
                <a:gd name="T0" fmla="*/ 64 w 64"/>
                <a:gd name="T1" fmla="*/ 32 h 64"/>
                <a:gd name="T2" fmla="*/ 32 w 64"/>
                <a:gd name="T3" fmla="*/ 0 h 64"/>
                <a:gd name="T4" fmla="*/ 0 w 64"/>
                <a:gd name="T5" fmla="*/ 32 h 64"/>
                <a:gd name="T6" fmla="*/ 32 w 64"/>
                <a:gd name="T7" fmla="*/ 64 h 64"/>
                <a:gd name="T8" fmla="*/ 64 w 64"/>
                <a:gd name="T9" fmla="*/ 32 h 64"/>
                <a:gd name="T10" fmla="*/ 21 w 64"/>
                <a:gd name="T11" fmla="*/ 32 h 64"/>
                <a:gd name="T12" fmla="*/ 32 w 64"/>
                <a:gd name="T13" fmla="*/ 21 h 64"/>
                <a:gd name="T14" fmla="*/ 42 w 64"/>
                <a:gd name="T15" fmla="*/ 32 h 64"/>
                <a:gd name="T16" fmla="*/ 32 w 64"/>
                <a:gd name="T17" fmla="*/ 43 h 64"/>
                <a:gd name="T18" fmla="*/ 21 w 64"/>
                <a:gd name="T19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64" y="32"/>
                  </a:moveTo>
                  <a:cubicBezTo>
                    <a:pt x="64" y="14"/>
                    <a:pt x="49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50"/>
                    <a:pt x="14" y="64"/>
                    <a:pt x="32" y="64"/>
                  </a:cubicBezTo>
                  <a:cubicBezTo>
                    <a:pt x="49" y="64"/>
                    <a:pt x="64" y="50"/>
                    <a:pt x="64" y="32"/>
                  </a:cubicBezTo>
                  <a:close/>
                  <a:moveTo>
                    <a:pt x="21" y="32"/>
                  </a:moveTo>
                  <a:cubicBezTo>
                    <a:pt x="21" y="26"/>
                    <a:pt x="26" y="21"/>
                    <a:pt x="32" y="21"/>
                  </a:cubicBezTo>
                  <a:cubicBezTo>
                    <a:pt x="38" y="21"/>
                    <a:pt x="42" y="26"/>
                    <a:pt x="42" y="32"/>
                  </a:cubicBezTo>
                  <a:cubicBezTo>
                    <a:pt x="42" y="38"/>
                    <a:pt x="38" y="43"/>
                    <a:pt x="32" y="43"/>
                  </a:cubicBezTo>
                  <a:cubicBezTo>
                    <a:pt x="26" y="43"/>
                    <a:pt x="21" y="38"/>
                    <a:pt x="21" y="32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504" name="Freeform 434"/>
            <p:cNvSpPr>
              <a:spLocks/>
            </p:cNvSpPr>
            <p:nvPr/>
          </p:nvSpPr>
          <p:spPr bwMode="gray">
            <a:xfrm>
              <a:off x="8695095" y="3175286"/>
              <a:ext cx="172572" cy="149779"/>
            </a:xfrm>
            <a:custGeom>
              <a:avLst/>
              <a:gdLst>
                <a:gd name="T0" fmla="*/ 160 w 320"/>
                <a:gd name="T1" fmla="*/ 0 h 277"/>
                <a:gd name="T2" fmla="*/ 0 w 320"/>
                <a:gd name="T3" fmla="*/ 160 h 277"/>
                <a:gd name="T4" fmla="*/ 45 w 320"/>
                <a:gd name="T5" fmla="*/ 272 h 277"/>
                <a:gd name="T6" fmla="*/ 60 w 320"/>
                <a:gd name="T7" fmla="*/ 272 h 277"/>
                <a:gd name="T8" fmla="*/ 61 w 320"/>
                <a:gd name="T9" fmla="*/ 257 h 277"/>
                <a:gd name="T10" fmla="*/ 21 w 320"/>
                <a:gd name="T11" fmla="*/ 160 h 277"/>
                <a:gd name="T12" fmla="*/ 160 w 320"/>
                <a:gd name="T13" fmla="*/ 21 h 277"/>
                <a:gd name="T14" fmla="*/ 298 w 320"/>
                <a:gd name="T15" fmla="*/ 160 h 277"/>
                <a:gd name="T16" fmla="*/ 257 w 320"/>
                <a:gd name="T17" fmla="*/ 259 h 277"/>
                <a:gd name="T18" fmla="*/ 257 w 320"/>
                <a:gd name="T19" fmla="*/ 274 h 277"/>
                <a:gd name="T20" fmla="*/ 264 w 320"/>
                <a:gd name="T21" fmla="*/ 277 h 277"/>
                <a:gd name="T22" fmla="*/ 272 w 320"/>
                <a:gd name="T23" fmla="*/ 274 h 277"/>
                <a:gd name="T24" fmla="*/ 320 w 320"/>
                <a:gd name="T25" fmla="*/ 160 h 277"/>
                <a:gd name="T26" fmla="*/ 160 w 320"/>
                <a:gd name="T27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0" h="277">
                  <a:moveTo>
                    <a:pt x="160" y="0"/>
                  </a:moveTo>
                  <a:cubicBezTo>
                    <a:pt x="71" y="0"/>
                    <a:pt x="0" y="71"/>
                    <a:pt x="0" y="160"/>
                  </a:cubicBezTo>
                  <a:cubicBezTo>
                    <a:pt x="0" y="202"/>
                    <a:pt x="16" y="242"/>
                    <a:pt x="45" y="272"/>
                  </a:cubicBezTo>
                  <a:cubicBezTo>
                    <a:pt x="49" y="276"/>
                    <a:pt x="56" y="276"/>
                    <a:pt x="60" y="272"/>
                  </a:cubicBezTo>
                  <a:cubicBezTo>
                    <a:pt x="65" y="268"/>
                    <a:pt x="65" y="261"/>
                    <a:pt x="61" y="257"/>
                  </a:cubicBezTo>
                  <a:cubicBezTo>
                    <a:pt x="35" y="231"/>
                    <a:pt x="21" y="196"/>
                    <a:pt x="21" y="160"/>
                  </a:cubicBezTo>
                  <a:cubicBezTo>
                    <a:pt x="21" y="83"/>
                    <a:pt x="83" y="21"/>
                    <a:pt x="160" y="21"/>
                  </a:cubicBezTo>
                  <a:cubicBezTo>
                    <a:pt x="236" y="21"/>
                    <a:pt x="298" y="83"/>
                    <a:pt x="298" y="160"/>
                  </a:cubicBezTo>
                  <a:cubicBezTo>
                    <a:pt x="298" y="197"/>
                    <a:pt x="284" y="232"/>
                    <a:pt x="257" y="259"/>
                  </a:cubicBezTo>
                  <a:cubicBezTo>
                    <a:pt x="253" y="263"/>
                    <a:pt x="252" y="270"/>
                    <a:pt x="257" y="274"/>
                  </a:cubicBezTo>
                  <a:cubicBezTo>
                    <a:pt x="259" y="276"/>
                    <a:pt x="261" y="277"/>
                    <a:pt x="264" y="277"/>
                  </a:cubicBezTo>
                  <a:cubicBezTo>
                    <a:pt x="267" y="277"/>
                    <a:pt x="270" y="276"/>
                    <a:pt x="272" y="274"/>
                  </a:cubicBezTo>
                  <a:cubicBezTo>
                    <a:pt x="303" y="244"/>
                    <a:pt x="320" y="203"/>
                    <a:pt x="320" y="160"/>
                  </a:cubicBezTo>
                  <a:cubicBezTo>
                    <a:pt x="320" y="71"/>
                    <a:pt x="248" y="0"/>
                    <a:pt x="160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505" name="Freeform 435"/>
            <p:cNvSpPr>
              <a:spLocks noEditPoints="1"/>
            </p:cNvSpPr>
            <p:nvPr/>
          </p:nvSpPr>
          <p:spPr bwMode="gray">
            <a:xfrm>
              <a:off x="8757774" y="3261572"/>
              <a:ext cx="46399" cy="80588"/>
            </a:xfrm>
            <a:custGeom>
              <a:avLst/>
              <a:gdLst>
                <a:gd name="T0" fmla="*/ 64 w 85"/>
                <a:gd name="T1" fmla="*/ 0 h 149"/>
                <a:gd name="T2" fmla="*/ 21 w 85"/>
                <a:gd name="T3" fmla="*/ 0 h 149"/>
                <a:gd name="T4" fmla="*/ 0 w 85"/>
                <a:gd name="T5" fmla="*/ 21 h 149"/>
                <a:gd name="T6" fmla="*/ 0 w 85"/>
                <a:gd name="T7" fmla="*/ 53 h 149"/>
                <a:gd name="T8" fmla="*/ 9 w 85"/>
                <a:gd name="T9" fmla="*/ 100 h 149"/>
                <a:gd name="T10" fmla="*/ 32 w 85"/>
                <a:gd name="T11" fmla="*/ 149 h 149"/>
                <a:gd name="T12" fmla="*/ 53 w 85"/>
                <a:gd name="T13" fmla="*/ 149 h 149"/>
                <a:gd name="T14" fmla="*/ 76 w 85"/>
                <a:gd name="T15" fmla="*/ 100 h 149"/>
                <a:gd name="T16" fmla="*/ 85 w 85"/>
                <a:gd name="T17" fmla="*/ 53 h 149"/>
                <a:gd name="T18" fmla="*/ 85 w 85"/>
                <a:gd name="T19" fmla="*/ 21 h 149"/>
                <a:gd name="T20" fmla="*/ 64 w 85"/>
                <a:gd name="T21" fmla="*/ 0 h 149"/>
                <a:gd name="T22" fmla="*/ 47 w 85"/>
                <a:gd name="T23" fmla="*/ 128 h 149"/>
                <a:gd name="T24" fmla="*/ 38 w 85"/>
                <a:gd name="T25" fmla="*/ 128 h 149"/>
                <a:gd name="T26" fmla="*/ 21 w 85"/>
                <a:gd name="T27" fmla="*/ 53 h 149"/>
                <a:gd name="T28" fmla="*/ 21 w 85"/>
                <a:gd name="T29" fmla="*/ 22 h 149"/>
                <a:gd name="T30" fmla="*/ 21 w 85"/>
                <a:gd name="T31" fmla="*/ 21 h 149"/>
                <a:gd name="T32" fmla="*/ 63 w 85"/>
                <a:gd name="T33" fmla="*/ 21 h 149"/>
                <a:gd name="T34" fmla="*/ 64 w 85"/>
                <a:gd name="T35" fmla="*/ 21 h 149"/>
                <a:gd name="T36" fmla="*/ 64 w 85"/>
                <a:gd name="T37" fmla="*/ 53 h 149"/>
                <a:gd name="T38" fmla="*/ 47 w 85"/>
                <a:gd name="T39" fmla="*/ 12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" h="149">
                  <a:moveTo>
                    <a:pt x="64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8"/>
                    <a:pt x="6" y="87"/>
                    <a:pt x="9" y="100"/>
                  </a:cubicBezTo>
                  <a:cubicBezTo>
                    <a:pt x="19" y="144"/>
                    <a:pt x="23" y="149"/>
                    <a:pt x="32" y="149"/>
                  </a:cubicBezTo>
                  <a:cubicBezTo>
                    <a:pt x="53" y="149"/>
                    <a:pt x="53" y="149"/>
                    <a:pt x="53" y="149"/>
                  </a:cubicBezTo>
                  <a:cubicBezTo>
                    <a:pt x="63" y="149"/>
                    <a:pt x="66" y="144"/>
                    <a:pt x="76" y="100"/>
                  </a:cubicBezTo>
                  <a:cubicBezTo>
                    <a:pt x="79" y="87"/>
                    <a:pt x="85" y="58"/>
                    <a:pt x="85" y="53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10"/>
                    <a:pt x="75" y="0"/>
                    <a:pt x="64" y="0"/>
                  </a:cubicBezTo>
                  <a:close/>
                  <a:moveTo>
                    <a:pt x="47" y="128"/>
                  </a:moveTo>
                  <a:cubicBezTo>
                    <a:pt x="38" y="128"/>
                    <a:pt x="38" y="128"/>
                    <a:pt x="38" y="128"/>
                  </a:cubicBezTo>
                  <a:cubicBezTo>
                    <a:pt x="33" y="112"/>
                    <a:pt x="22" y="60"/>
                    <a:pt x="21" y="5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2" y="21"/>
                    <a:pt x="21" y="21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63" y="21"/>
                    <a:pt x="64" y="22"/>
                    <a:pt x="64" y="21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3" y="60"/>
                    <a:pt x="52" y="112"/>
                    <a:pt x="47" y="128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506" name="Freeform 436"/>
            <p:cNvSpPr>
              <a:spLocks/>
            </p:cNvSpPr>
            <p:nvPr/>
          </p:nvSpPr>
          <p:spPr bwMode="gray">
            <a:xfrm>
              <a:off x="8717888" y="3198079"/>
              <a:ext cx="126987" cy="110706"/>
            </a:xfrm>
            <a:custGeom>
              <a:avLst/>
              <a:gdLst>
                <a:gd name="T0" fmla="*/ 118 w 235"/>
                <a:gd name="T1" fmla="*/ 0 h 205"/>
                <a:gd name="T2" fmla="*/ 0 w 235"/>
                <a:gd name="T3" fmla="*/ 118 h 205"/>
                <a:gd name="T4" fmla="*/ 34 w 235"/>
                <a:gd name="T5" fmla="*/ 200 h 205"/>
                <a:gd name="T6" fmla="*/ 49 w 235"/>
                <a:gd name="T7" fmla="*/ 200 h 205"/>
                <a:gd name="T8" fmla="*/ 49 w 235"/>
                <a:gd name="T9" fmla="*/ 185 h 205"/>
                <a:gd name="T10" fmla="*/ 22 w 235"/>
                <a:gd name="T11" fmla="*/ 118 h 205"/>
                <a:gd name="T12" fmla="*/ 118 w 235"/>
                <a:gd name="T13" fmla="*/ 22 h 205"/>
                <a:gd name="T14" fmla="*/ 214 w 235"/>
                <a:gd name="T15" fmla="*/ 118 h 205"/>
                <a:gd name="T16" fmla="*/ 185 w 235"/>
                <a:gd name="T17" fmla="*/ 186 h 205"/>
                <a:gd name="T18" fmla="*/ 185 w 235"/>
                <a:gd name="T19" fmla="*/ 201 h 205"/>
                <a:gd name="T20" fmla="*/ 192 w 235"/>
                <a:gd name="T21" fmla="*/ 205 h 205"/>
                <a:gd name="T22" fmla="*/ 200 w 235"/>
                <a:gd name="T23" fmla="*/ 201 h 205"/>
                <a:gd name="T24" fmla="*/ 235 w 235"/>
                <a:gd name="T25" fmla="*/ 118 h 205"/>
                <a:gd name="T26" fmla="*/ 118 w 235"/>
                <a:gd name="T27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5" h="205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49"/>
                    <a:pt x="12" y="178"/>
                    <a:pt x="34" y="200"/>
                  </a:cubicBezTo>
                  <a:cubicBezTo>
                    <a:pt x="38" y="204"/>
                    <a:pt x="45" y="204"/>
                    <a:pt x="49" y="200"/>
                  </a:cubicBezTo>
                  <a:cubicBezTo>
                    <a:pt x="53" y="196"/>
                    <a:pt x="53" y="189"/>
                    <a:pt x="49" y="185"/>
                  </a:cubicBezTo>
                  <a:cubicBezTo>
                    <a:pt x="31" y="167"/>
                    <a:pt x="22" y="143"/>
                    <a:pt x="22" y="118"/>
                  </a:cubicBezTo>
                  <a:cubicBezTo>
                    <a:pt x="22" y="65"/>
                    <a:pt x="65" y="22"/>
                    <a:pt x="118" y="22"/>
                  </a:cubicBezTo>
                  <a:cubicBezTo>
                    <a:pt x="171" y="22"/>
                    <a:pt x="214" y="65"/>
                    <a:pt x="214" y="118"/>
                  </a:cubicBezTo>
                  <a:cubicBezTo>
                    <a:pt x="214" y="144"/>
                    <a:pt x="203" y="168"/>
                    <a:pt x="185" y="186"/>
                  </a:cubicBezTo>
                  <a:cubicBezTo>
                    <a:pt x="181" y="190"/>
                    <a:pt x="181" y="197"/>
                    <a:pt x="185" y="201"/>
                  </a:cubicBezTo>
                  <a:cubicBezTo>
                    <a:pt x="187" y="203"/>
                    <a:pt x="190" y="205"/>
                    <a:pt x="192" y="205"/>
                  </a:cubicBezTo>
                  <a:cubicBezTo>
                    <a:pt x="195" y="205"/>
                    <a:pt x="198" y="203"/>
                    <a:pt x="200" y="201"/>
                  </a:cubicBezTo>
                  <a:cubicBezTo>
                    <a:pt x="223" y="179"/>
                    <a:pt x="235" y="149"/>
                    <a:pt x="235" y="118"/>
                  </a:cubicBezTo>
                  <a:cubicBezTo>
                    <a:pt x="235" y="53"/>
                    <a:pt x="182" y="0"/>
                    <a:pt x="118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507" name="Freeform 437"/>
            <p:cNvSpPr>
              <a:spLocks noEditPoints="1"/>
            </p:cNvSpPr>
            <p:nvPr/>
          </p:nvSpPr>
          <p:spPr bwMode="gray">
            <a:xfrm>
              <a:off x="8642998" y="3123189"/>
              <a:ext cx="276766" cy="27676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sp>
        <p:nvSpPr>
          <p:cNvPr id="529" name="TextBox 528"/>
          <p:cNvSpPr txBox="1"/>
          <p:nvPr/>
        </p:nvSpPr>
        <p:spPr bwMode="gray">
          <a:xfrm>
            <a:off x="630588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Opposite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30" name="TextBox 529"/>
          <p:cNvSpPr txBox="1"/>
          <p:nvPr/>
        </p:nvSpPr>
        <p:spPr bwMode="gray">
          <a:xfrm>
            <a:off x="1009909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Merge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31" name="TextBox 530"/>
          <p:cNvSpPr txBox="1"/>
          <p:nvPr/>
        </p:nvSpPr>
        <p:spPr bwMode="gray">
          <a:xfrm>
            <a:off x="1389857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Split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32" name="TextBox 531"/>
          <p:cNvSpPr txBox="1"/>
          <p:nvPr/>
        </p:nvSpPr>
        <p:spPr bwMode="gray">
          <a:xfrm>
            <a:off x="1769620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Reverse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33" name="TextBox 532"/>
          <p:cNvSpPr txBox="1"/>
          <p:nvPr/>
        </p:nvSpPr>
        <p:spPr bwMode="gray">
          <a:xfrm>
            <a:off x="2149568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Rotate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34" name="TextBox 533"/>
          <p:cNvSpPr txBox="1"/>
          <p:nvPr/>
        </p:nvSpPr>
        <p:spPr bwMode="gray">
          <a:xfrm>
            <a:off x="2533990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Infinite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35" name="TextBox 534"/>
          <p:cNvSpPr txBox="1"/>
          <p:nvPr/>
        </p:nvSpPr>
        <p:spPr bwMode="gray">
          <a:xfrm>
            <a:off x="2913311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Inward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36" name="TextBox 535"/>
          <p:cNvSpPr txBox="1"/>
          <p:nvPr/>
        </p:nvSpPr>
        <p:spPr bwMode="gray">
          <a:xfrm>
            <a:off x="3295424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Outward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37" name="TextBox 536"/>
          <p:cNvSpPr txBox="1"/>
          <p:nvPr/>
        </p:nvSpPr>
        <p:spPr bwMode="gray">
          <a:xfrm>
            <a:off x="3681629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Circle loop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38" name="TextBox 537"/>
          <p:cNvSpPr txBox="1"/>
          <p:nvPr/>
        </p:nvSpPr>
        <p:spPr bwMode="gray">
          <a:xfrm>
            <a:off x="4060950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Battery 0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39" name="TextBox 538"/>
          <p:cNvSpPr txBox="1"/>
          <p:nvPr/>
        </p:nvSpPr>
        <p:spPr bwMode="gray">
          <a:xfrm>
            <a:off x="4440271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Battery 1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40" name="TextBox 539"/>
          <p:cNvSpPr txBox="1"/>
          <p:nvPr/>
        </p:nvSpPr>
        <p:spPr bwMode="gray">
          <a:xfrm>
            <a:off x="5202147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Lightbulb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41" name="TextBox 540"/>
          <p:cNvSpPr txBox="1"/>
          <p:nvPr/>
        </p:nvSpPr>
        <p:spPr bwMode="gray">
          <a:xfrm>
            <a:off x="4819592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Plug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42" name="TextBox 541"/>
          <p:cNvSpPr txBox="1"/>
          <p:nvPr/>
        </p:nvSpPr>
        <p:spPr bwMode="gray">
          <a:xfrm>
            <a:off x="5582549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Point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43" name="TextBox 542"/>
          <p:cNvSpPr txBox="1"/>
          <p:nvPr/>
        </p:nvSpPr>
        <p:spPr bwMode="gray">
          <a:xfrm>
            <a:off x="5961870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Pen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44" name="TextBox 543"/>
          <p:cNvSpPr txBox="1"/>
          <p:nvPr/>
        </p:nvSpPr>
        <p:spPr bwMode="gray">
          <a:xfrm>
            <a:off x="6341192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Paint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45" name="TextBox 544"/>
          <p:cNvSpPr txBox="1"/>
          <p:nvPr/>
        </p:nvSpPr>
        <p:spPr bwMode="gray">
          <a:xfrm>
            <a:off x="6721279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Puzzle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46" name="TextBox 545"/>
          <p:cNvSpPr txBox="1"/>
          <p:nvPr/>
        </p:nvSpPr>
        <p:spPr bwMode="gray">
          <a:xfrm>
            <a:off x="7101904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Trophy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47" name="TextBox 546"/>
          <p:cNvSpPr txBox="1"/>
          <p:nvPr/>
        </p:nvSpPr>
        <p:spPr bwMode="gray">
          <a:xfrm>
            <a:off x="7486898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Badge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48" name="TextBox 547"/>
          <p:cNvSpPr txBox="1"/>
          <p:nvPr/>
        </p:nvSpPr>
        <p:spPr bwMode="gray">
          <a:xfrm>
            <a:off x="7858999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Hat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49" name="TextBox 548"/>
          <p:cNvSpPr txBox="1"/>
          <p:nvPr/>
        </p:nvSpPr>
        <p:spPr bwMode="gray">
          <a:xfrm>
            <a:off x="8244527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Money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50" name="TextBox 549"/>
          <p:cNvSpPr txBox="1"/>
          <p:nvPr/>
        </p:nvSpPr>
        <p:spPr bwMode="gray">
          <a:xfrm>
            <a:off x="8623845" y="2456032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Dollar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577" name="Group 576"/>
          <p:cNvGrpSpPr/>
          <p:nvPr/>
        </p:nvGrpSpPr>
        <p:grpSpPr>
          <a:xfrm>
            <a:off x="250825" y="3148024"/>
            <a:ext cx="275281" cy="276090"/>
            <a:chOff x="250825" y="3148024"/>
            <a:chExt cx="275281" cy="276090"/>
          </a:xfrm>
        </p:grpSpPr>
        <p:sp>
          <p:nvSpPr>
            <p:cNvPr id="552" name="Freeform 309"/>
            <p:cNvSpPr>
              <a:spLocks noEditPoints="1"/>
            </p:cNvSpPr>
            <p:nvPr/>
          </p:nvSpPr>
          <p:spPr bwMode="gray">
            <a:xfrm>
              <a:off x="250825" y="3148024"/>
              <a:ext cx="275281" cy="276090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553" name="Freeform 310"/>
            <p:cNvSpPr>
              <a:spLocks noEditPoints="1"/>
            </p:cNvSpPr>
            <p:nvPr/>
          </p:nvSpPr>
          <p:spPr bwMode="gray">
            <a:xfrm>
              <a:off x="302643" y="3182029"/>
              <a:ext cx="171646" cy="190267"/>
            </a:xfrm>
            <a:custGeom>
              <a:avLst/>
              <a:gdLst>
                <a:gd name="T0" fmla="*/ 256 w 320"/>
                <a:gd name="T1" fmla="*/ 193 h 353"/>
                <a:gd name="T2" fmla="*/ 64 w 320"/>
                <a:gd name="T3" fmla="*/ 193 h 353"/>
                <a:gd name="T4" fmla="*/ 160 w 320"/>
                <a:gd name="T5" fmla="*/ 118 h 353"/>
                <a:gd name="T6" fmla="*/ 143 w 320"/>
                <a:gd name="T7" fmla="*/ 150 h 353"/>
                <a:gd name="T8" fmla="*/ 180 w 320"/>
                <a:gd name="T9" fmla="*/ 171 h 353"/>
                <a:gd name="T10" fmla="*/ 180 w 320"/>
                <a:gd name="T11" fmla="*/ 214 h 353"/>
                <a:gd name="T12" fmla="*/ 138 w 320"/>
                <a:gd name="T13" fmla="*/ 193 h 353"/>
                <a:gd name="T14" fmla="*/ 180 w 320"/>
                <a:gd name="T15" fmla="*/ 171 h 353"/>
                <a:gd name="T16" fmla="*/ 231 w 320"/>
                <a:gd name="T17" fmla="*/ 214 h 353"/>
                <a:gd name="T18" fmla="*/ 202 w 320"/>
                <a:gd name="T19" fmla="*/ 193 h 353"/>
                <a:gd name="T20" fmla="*/ 231 w 320"/>
                <a:gd name="T21" fmla="*/ 171 h 353"/>
                <a:gd name="T22" fmla="*/ 160 w 320"/>
                <a:gd name="T23" fmla="*/ 267 h 353"/>
                <a:gd name="T24" fmla="*/ 176 w 320"/>
                <a:gd name="T25" fmla="*/ 235 h 353"/>
                <a:gd name="T26" fmla="*/ 118 w 320"/>
                <a:gd name="T27" fmla="*/ 214 h 353"/>
                <a:gd name="T28" fmla="*/ 85 w 320"/>
                <a:gd name="T29" fmla="*/ 193 h 353"/>
                <a:gd name="T30" fmla="*/ 118 w 320"/>
                <a:gd name="T31" fmla="*/ 171 h 353"/>
                <a:gd name="T32" fmla="*/ 118 w 320"/>
                <a:gd name="T33" fmla="*/ 214 h 353"/>
                <a:gd name="T34" fmla="*/ 121 w 320"/>
                <a:gd name="T35" fmla="*/ 235 h 353"/>
                <a:gd name="T36" fmla="*/ 98 w 320"/>
                <a:gd name="T37" fmla="*/ 235 h 353"/>
                <a:gd name="T38" fmla="*/ 198 w 320"/>
                <a:gd name="T39" fmla="*/ 235 h 353"/>
                <a:gd name="T40" fmla="*/ 191 w 320"/>
                <a:gd name="T41" fmla="*/ 261 h 353"/>
                <a:gd name="T42" fmla="*/ 198 w 320"/>
                <a:gd name="T43" fmla="*/ 150 h 353"/>
                <a:gd name="T44" fmla="*/ 221 w 320"/>
                <a:gd name="T45" fmla="*/ 150 h 353"/>
                <a:gd name="T46" fmla="*/ 121 w 320"/>
                <a:gd name="T47" fmla="*/ 150 h 353"/>
                <a:gd name="T48" fmla="*/ 129 w 320"/>
                <a:gd name="T49" fmla="*/ 125 h 353"/>
                <a:gd name="T50" fmla="*/ 160 w 320"/>
                <a:gd name="T51" fmla="*/ 353 h 353"/>
                <a:gd name="T52" fmla="*/ 10 w 320"/>
                <a:gd name="T53" fmla="*/ 193 h 353"/>
                <a:gd name="T54" fmla="*/ 160 w 320"/>
                <a:gd name="T55" fmla="*/ 331 h 353"/>
                <a:gd name="T56" fmla="*/ 160 w 320"/>
                <a:gd name="T57" fmla="*/ 54 h 353"/>
                <a:gd name="T58" fmla="*/ 167 w 320"/>
                <a:gd name="T59" fmla="*/ 68 h 353"/>
                <a:gd name="T60" fmla="*/ 160 w 320"/>
                <a:gd name="T61" fmla="*/ 86 h 353"/>
                <a:gd name="T62" fmla="*/ 120 w 320"/>
                <a:gd name="T63" fmla="*/ 51 h 353"/>
                <a:gd name="T64" fmla="*/ 152 w 320"/>
                <a:gd name="T65" fmla="*/ 4 h 353"/>
                <a:gd name="T66" fmla="*/ 167 w 320"/>
                <a:gd name="T67" fmla="*/ 19 h 353"/>
                <a:gd name="T68" fmla="*/ 160 w 320"/>
                <a:gd name="T69" fmla="*/ 3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0" h="353">
                  <a:moveTo>
                    <a:pt x="160" y="289"/>
                  </a:moveTo>
                  <a:cubicBezTo>
                    <a:pt x="213" y="289"/>
                    <a:pt x="256" y="246"/>
                    <a:pt x="256" y="193"/>
                  </a:cubicBezTo>
                  <a:cubicBezTo>
                    <a:pt x="256" y="140"/>
                    <a:pt x="213" y="97"/>
                    <a:pt x="160" y="97"/>
                  </a:cubicBezTo>
                  <a:cubicBezTo>
                    <a:pt x="107" y="97"/>
                    <a:pt x="64" y="140"/>
                    <a:pt x="64" y="193"/>
                  </a:cubicBezTo>
                  <a:cubicBezTo>
                    <a:pt x="64" y="246"/>
                    <a:pt x="107" y="289"/>
                    <a:pt x="160" y="289"/>
                  </a:cubicBezTo>
                  <a:close/>
                  <a:moveTo>
                    <a:pt x="160" y="118"/>
                  </a:moveTo>
                  <a:cubicBezTo>
                    <a:pt x="164" y="118"/>
                    <a:pt x="171" y="129"/>
                    <a:pt x="176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8" y="129"/>
                    <a:pt x="156" y="118"/>
                    <a:pt x="160" y="118"/>
                  </a:cubicBezTo>
                  <a:close/>
                  <a:moveTo>
                    <a:pt x="180" y="171"/>
                  </a:moveTo>
                  <a:cubicBezTo>
                    <a:pt x="181" y="178"/>
                    <a:pt x="181" y="185"/>
                    <a:pt x="181" y="193"/>
                  </a:cubicBezTo>
                  <a:cubicBezTo>
                    <a:pt x="181" y="200"/>
                    <a:pt x="181" y="207"/>
                    <a:pt x="180" y="214"/>
                  </a:cubicBezTo>
                  <a:cubicBezTo>
                    <a:pt x="139" y="214"/>
                    <a:pt x="139" y="214"/>
                    <a:pt x="139" y="214"/>
                  </a:cubicBezTo>
                  <a:cubicBezTo>
                    <a:pt x="139" y="207"/>
                    <a:pt x="138" y="200"/>
                    <a:pt x="138" y="193"/>
                  </a:cubicBezTo>
                  <a:cubicBezTo>
                    <a:pt x="138" y="185"/>
                    <a:pt x="139" y="178"/>
                    <a:pt x="139" y="171"/>
                  </a:cubicBezTo>
                  <a:lnTo>
                    <a:pt x="180" y="171"/>
                  </a:lnTo>
                  <a:close/>
                  <a:moveTo>
                    <a:pt x="234" y="193"/>
                  </a:moveTo>
                  <a:cubicBezTo>
                    <a:pt x="234" y="200"/>
                    <a:pt x="233" y="207"/>
                    <a:pt x="231" y="214"/>
                  </a:cubicBezTo>
                  <a:cubicBezTo>
                    <a:pt x="201" y="214"/>
                    <a:pt x="201" y="214"/>
                    <a:pt x="201" y="214"/>
                  </a:cubicBezTo>
                  <a:cubicBezTo>
                    <a:pt x="202" y="207"/>
                    <a:pt x="202" y="200"/>
                    <a:pt x="202" y="193"/>
                  </a:cubicBezTo>
                  <a:cubicBezTo>
                    <a:pt x="202" y="186"/>
                    <a:pt x="202" y="178"/>
                    <a:pt x="201" y="171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3" y="178"/>
                    <a:pt x="234" y="185"/>
                    <a:pt x="234" y="193"/>
                  </a:cubicBezTo>
                  <a:close/>
                  <a:moveTo>
                    <a:pt x="160" y="267"/>
                  </a:moveTo>
                  <a:cubicBezTo>
                    <a:pt x="156" y="267"/>
                    <a:pt x="148" y="256"/>
                    <a:pt x="143" y="235"/>
                  </a:cubicBezTo>
                  <a:cubicBezTo>
                    <a:pt x="176" y="235"/>
                    <a:pt x="176" y="235"/>
                    <a:pt x="176" y="235"/>
                  </a:cubicBezTo>
                  <a:cubicBezTo>
                    <a:pt x="171" y="256"/>
                    <a:pt x="164" y="267"/>
                    <a:pt x="160" y="267"/>
                  </a:cubicBezTo>
                  <a:close/>
                  <a:moveTo>
                    <a:pt x="118" y="214"/>
                  </a:moveTo>
                  <a:cubicBezTo>
                    <a:pt x="88" y="214"/>
                    <a:pt x="88" y="214"/>
                    <a:pt x="88" y="214"/>
                  </a:cubicBezTo>
                  <a:cubicBezTo>
                    <a:pt x="86" y="207"/>
                    <a:pt x="85" y="200"/>
                    <a:pt x="85" y="193"/>
                  </a:cubicBezTo>
                  <a:cubicBezTo>
                    <a:pt x="85" y="185"/>
                    <a:pt x="86" y="178"/>
                    <a:pt x="88" y="171"/>
                  </a:cubicBezTo>
                  <a:cubicBezTo>
                    <a:pt x="118" y="171"/>
                    <a:pt x="118" y="171"/>
                    <a:pt x="118" y="171"/>
                  </a:cubicBezTo>
                  <a:cubicBezTo>
                    <a:pt x="117" y="178"/>
                    <a:pt x="117" y="186"/>
                    <a:pt x="117" y="193"/>
                  </a:cubicBezTo>
                  <a:cubicBezTo>
                    <a:pt x="117" y="200"/>
                    <a:pt x="117" y="207"/>
                    <a:pt x="118" y="214"/>
                  </a:cubicBezTo>
                  <a:close/>
                  <a:moveTo>
                    <a:pt x="98" y="235"/>
                  </a:moveTo>
                  <a:cubicBezTo>
                    <a:pt x="121" y="235"/>
                    <a:pt x="121" y="235"/>
                    <a:pt x="121" y="235"/>
                  </a:cubicBezTo>
                  <a:cubicBezTo>
                    <a:pt x="123" y="245"/>
                    <a:pt x="126" y="253"/>
                    <a:pt x="129" y="261"/>
                  </a:cubicBezTo>
                  <a:cubicBezTo>
                    <a:pt x="117" y="255"/>
                    <a:pt x="106" y="246"/>
                    <a:pt x="98" y="235"/>
                  </a:cubicBezTo>
                  <a:close/>
                  <a:moveTo>
                    <a:pt x="191" y="261"/>
                  </a:moveTo>
                  <a:cubicBezTo>
                    <a:pt x="194" y="253"/>
                    <a:pt x="196" y="245"/>
                    <a:pt x="198" y="235"/>
                  </a:cubicBezTo>
                  <a:cubicBezTo>
                    <a:pt x="221" y="235"/>
                    <a:pt x="221" y="235"/>
                    <a:pt x="221" y="235"/>
                  </a:cubicBezTo>
                  <a:cubicBezTo>
                    <a:pt x="213" y="246"/>
                    <a:pt x="203" y="255"/>
                    <a:pt x="191" y="261"/>
                  </a:cubicBezTo>
                  <a:close/>
                  <a:moveTo>
                    <a:pt x="221" y="150"/>
                  </a:moveTo>
                  <a:cubicBezTo>
                    <a:pt x="198" y="150"/>
                    <a:pt x="198" y="150"/>
                    <a:pt x="198" y="150"/>
                  </a:cubicBezTo>
                  <a:cubicBezTo>
                    <a:pt x="196" y="141"/>
                    <a:pt x="194" y="132"/>
                    <a:pt x="191" y="125"/>
                  </a:cubicBezTo>
                  <a:cubicBezTo>
                    <a:pt x="203" y="130"/>
                    <a:pt x="213" y="139"/>
                    <a:pt x="221" y="150"/>
                  </a:cubicBezTo>
                  <a:close/>
                  <a:moveTo>
                    <a:pt x="129" y="125"/>
                  </a:moveTo>
                  <a:cubicBezTo>
                    <a:pt x="126" y="132"/>
                    <a:pt x="123" y="141"/>
                    <a:pt x="121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6" y="139"/>
                    <a:pt x="117" y="130"/>
                    <a:pt x="129" y="125"/>
                  </a:cubicBezTo>
                  <a:close/>
                  <a:moveTo>
                    <a:pt x="320" y="193"/>
                  </a:moveTo>
                  <a:cubicBezTo>
                    <a:pt x="320" y="281"/>
                    <a:pt x="248" y="353"/>
                    <a:pt x="160" y="353"/>
                  </a:cubicBezTo>
                  <a:cubicBezTo>
                    <a:pt x="76" y="353"/>
                    <a:pt x="6" y="287"/>
                    <a:pt x="0" y="204"/>
                  </a:cubicBezTo>
                  <a:cubicBezTo>
                    <a:pt x="0" y="198"/>
                    <a:pt x="4" y="193"/>
                    <a:pt x="10" y="193"/>
                  </a:cubicBezTo>
                  <a:cubicBezTo>
                    <a:pt x="16" y="192"/>
                    <a:pt x="21" y="197"/>
                    <a:pt x="21" y="203"/>
                  </a:cubicBezTo>
                  <a:cubicBezTo>
                    <a:pt x="26" y="275"/>
                    <a:pt x="87" y="331"/>
                    <a:pt x="160" y="331"/>
                  </a:cubicBezTo>
                  <a:cubicBezTo>
                    <a:pt x="236" y="331"/>
                    <a:pt x="298" y="269"/>
                    <a:pt x="298" y="193"/>
                  </a:cubicBezTo>
                  <a:cubicBezTo>
                    <a:pt x="298" y="116"/>
                    <a:pt x="236" y="54"/>
                    <a:pt x="160" y="54"/>
                  </a:cubicBezTo>
                  <a:cubicBezTo>
                    <a:pt x="153" y="54"/>
                    <a:pt x="153" y="54"/>
                    <a:pt x="153" y="54"/>
                  </a:cubicBezTo>
                  <a:cubicBezTo>
                    <a:pt x="167" y="68"/>
                    <a:pt x="167" y="68"/>
                    <a:pt x="167" y="68"/>
                  </a:cubicBezTo>
                  <a:cubicBezTo>
                    <a:pt x="171" y="72"/>
                    <a:pt x="171" y="79"/>
                    <a:pt x="167" y="83"/>
                  </a:cubicBezTo>
                  <a:cubicBezTo>
                    <a:pt x="165" y="85"/>
                    <a:pt x="162" y="86"/>
                    <a:pt x="160" y="86"/>
                  </a:cubicBezTo>
                  <a:cubicBezTo>
                    <a:pt x="157" y="86"/>
                    <a:pt x="154" y="85"/>
                    <a:pt x="152" y="83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16" y="47"/>
                    <a:pt x="116" y="40"/>
                    <a:pt x="120" y="36"/>
                  </a:cubicBezTo>
                  <a:cubicBezTo>
                    <a:pt x="152" y="4"/>
                    <a:pt x="152" y="4"/>
                    <a:pt x="152" y="4"/>
                  </a:cubicBezTo>
                  <a:cubicBezTo>
                    <a:pt x="156" y="0"/>
                    <a:pt x="163" y="0"/>
                    <a:pt x="167" y="4"/>
                  </a:cubicBezTo>
                  <a:cubicBezTo>
                    <a:pt x="171" y="8"/>
                    <a:pt x="171" y="15"/>
                    <a:pt x="167" y="19"/>
                  </a:cubicBezTo>
                  <a:cubicBezTo>
                    <a:pt x="153" y="33"/>
                    <a:pt x="153" y="33"/>
                    <a:pt x="153" y="33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248" y="33"/>
                    <a:pt x="320" y="104"/>
                    <a:pt x="320" y="193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sp>
        <p:nvSpPr>
          <p:cNvPr id="554" name="TextBox 553"/>
          <p:cNvSpPr txBox="1"/>
          <p:nvPr/>
        </p:nvSpPr>
        <p:spPr bwMode="gray">
          <a:xfrm>
            <a:off x="630588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Download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55" name="TextBox 554"/>
          <p:cNvSpPr txBox="1"/>
          <p:nvPr/>
        </p:nvSpPr>
        <p:spPr bwMode="gray">
          <a:xfrm>
            <a:off x="1009909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Newspaper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56" name="TextBox 555"/>
          <p:cNvSpPr txBox="1"/>
          <p:nvPr/>
        </p:nvSpPr>
        <p:spPr bwMode="gray">
          <a:xfrm>
            <a:off x="1389857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Microphone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57" name="TextBox 556"/>
          <p:cNvSpPr txBox="1"/>
          <p:nvPr/>
        </p:nvSpPr>
        <p:spPr bwMode="gray">
          <a:xfrm>
            <a:off x="1769620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Stop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58" name="TextBox 557"/>
          <p:cNvSpPr txBox="1"/>
          <p:nvPr/>
        </p:nvSpPr>
        <p:spPr bwMode="gray">
          <a:xfrm>
            <a:off x="2149568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Rewind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59" name="TextBox 558"/>
          <p:cNvSpPr txBox="1"/>
          <p:nvPr/>
        </p:nvSpPr>
        <p:spPr bwMode="gray">
          <a:xfrm>
            <a:off x="2533990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Eject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60" name="TextBox 559"/>
          <p:cNvSpPr txBox="1"/>
          <p:nvPr/>
        </p:nvSpPr>
        <p:spPr bwMode="gray">
          <a:xfrm>
            <a:off x="2913311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Skip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61" name="TextBox 560"/>
          <p:cNvSpPr txBox="1"/>
          <p:nvPr/>
        </p:nvSpPr>
        <p:spPr bwMode="gray">
          <a:xfrm>
            <a:off x="3295424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Play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62" name="TextBox 561"/>
          <p:cNvSpPr txBox="1"/>
          <p:nvPr/>
        </p:nvSpPr>
        <p:spPr bwMode="gray">
          <a:xfrm>
            <a:off x="3681629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Buffering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63" name="TextBox 562"/>
          <p:cNvSpPr txBox="1"/>
          <p:nvPr/>
        </p:nvSpPr>
        <p:spPr bwMode="gray">
          <a:xfrm>
            <a:off x="4060950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No sound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64" name="TextBox 563"/>
          <p:cNvSpPr txBox="1"/>
          <p:nvPr/>
        </p:nvSpPr>
        <p:spPr bwMode="gray">
          <a:xfrm>
            <a:off x="4440271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Volume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65" name="TextBox 564"/>
          <p:cNvSpPr txBox="1"/>
          <p:nvPr/>
        </p:nvSpPr>
        <p:spPr bwMode="gray">
          <a:xfrm>
            <a:off x="5202147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Copy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66" name="TextBox 565"/>
          <p:cNvSpPr txBox="1"/>
          <p:nvPr/>
        </p:nvSpPr>
        <p:spPr bwMode="gray">
          <a:xfrm>
            <a:off x="4819592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Power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67" name="TextBox 566"/>
          <p:cNvSpPr txBox="1"/>
          <p:nvPr/>
        </p:nvSpPr>
        <p:spPr bwMode="gray">
          <a:xfrm>
            <a:off x="5582549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Link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68" name="TextBox 567"/>
          <p:cNvSpPr txBox="1"/>
          <p:nvPr/>
        </p:nvSpPr>
        <p:spPr bwMode="gray">
          <a:xfrm>
            <a:off x="5961870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Edit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69" name="TextBox 568"/>
          <p:cNvSpPr txBox="1"/>
          <p:nvPr/>
        </p:nvSpPr>
        <p:spPr bwMode="gray">
          <a:xfrm>
            <a:off x="6341192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Folders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70" name="TextBox 569"/>
          <p:cNvSpPr txBox="1"/>
          <p:nvPr/>
        </p:nvSpPr>
        <p:spPr bwMode="gray">
          <a:xfrm>
            <a:off x="6721279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Mail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71" name="TextBox 570"/>
          <p:cNvSpPr txBox="1"/>
          <p:nvPr/>
        </p:nvSpPr>
        <p:spPr bwMode="gray">
          <a:xfrm>
            <a:off x="7101904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Send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72" name="TextBox 571"/>
          <p:cNvSpPr txBox="1"/>
          <p:nvPr/>
        </p:nvSpPr>
        <p:spPr bwMode="gray">
          <a:xfrm>
            <a:off x="7486898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Email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73" name="TextBox 572"/>
          <p:cNvSpPr txBox="1"/>
          <p:nvPr/>
        </p:nvSpPr>
        <p:spPr bwMode="gray">
          <a:xfrm>
            <a:off x="7858999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Fax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74" name="TextBox 573"/>
          <p:cNvSpPr txBox="1"/>
          <p:nvPr/>
        </p:nvSpPr>
        <p:spPr bwMode="gray">
          <a:xfrm>
            <a:off x="8244527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Search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75" name="TextBox 574"/>
          <p:cNvSpPr txBox="1"/>
          <p:nvPr/>
        </p:nvSpPr>
        <p:spPr bwMode="gray">
          <a:xfrm>
            <a:off x="8623845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Cog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576" name="TextBox 575"/>
          <p:cNvSpPr txBox="1"/>
          <p:nvPr/>
        </p:nvSpPr>
        <p:spPr bwMode="gray">
          <a:xfrm>
            <a:off x="250825" y="3474991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History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651" name="Group 650"/>
          <p:cNvGrpSpPr/>
          <p:nvPr/>
        </p:nvGrpSpPr>
        <p:grpSpPr>
          <a:xfrm>
            <a:off x="628892" y="3148024"/>
            <a:ext cx="276535" cy="276535"/>
            <a:chOff x="628892" y="3724104"/>
            <a:chExt cx="276535" cy="276535"/>
          </a:xfrm>
        </p:grpSpPr>
        <p:sp>
          <p:nvSpPr>
            <p:cNvPr id="579" name="Freeform 408"/>
            <p:cNvSpPr>
              <a:spLocks noEditPoints="1"/>
            </p:cNvSpPr>
            <p:nvPr/>
          </p:nvSpPr>
          <p:spPr bwMode="gray">
            <a:xfrm>
              <a:off x="628892" y="3724104"/>
              <a:ext cx="276535" cy="276535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580" name="Freeform 409"/>
            <p:cNvSpPr>
              <a:spLocks noEditPoints="1"/>
            </p:cNvSpPr>
            <p:nvPr/>
          </p:nvSpPr>
          <p:spPr bwMode="gray">
            <a:xfrm>
              <a:off x="680793" y="3793035"/>
              <a:ext cx="172733" cy="150026"/>
            </a:xfrm>
            <a:custGeom>
              <a:avLst/>
              <a:gdLst>
                <a:gd name="T0" fmla="*/ 199 w 320"/>
                <a:gd name="T1" fmla="*/ 227 h 277"/>
                <a:gd name="T2" fmla="*/ 199 w 320"/>
                <a:gd name="T3" fmla="*/ 242 h 277"/>
                <a:gd name="T4" fmla="*/ 167 w 320"/>
                <a:gd name="T5" fmla="*/ 274 h 277"/>
                <a:gd name="T6" fmla="*/ 164 w 320"/>
                <a:gd name="T7" fmla="*/ 276 h 277"/>
                <a:gd name="T8" fmla="*/ 160 w 320"/>
                <a:gd name="T9" fmla="*/ 277 h 277"/>
                <a:gd name="T10" fmla="*/ 156 w 320"/>
                <a:gd name="T11" fmla="*/ 276 h 277"/>
                <a:gd name="T12" fmla="*/ 152 w 320"/>
                <a:gd name="T13" fmla="*/ 274 h 277"/>
                <a:gd name="T14" fmla="*/ 120 w 320"/>
                <a:gd name="T15" fmla="*/ 242 h 277"/>
                <a:gd name="T16" fmla="*/ 120 w 320"/>
                <a:gd name="T17" fmla="*/ 227 h 277"/>
                <a:gd name="T18" fmla="*/ 135 w 320"/>
                <a:gd name="T19" fmla="*/ 227 h 277"/>
                <a:gd name="T20" fmla="*/ 149 w 320"/>
                <a:gd name="T21" fmla="*/ 241 h 277"/>
                <a:gd name="T22" fmla="*/ 149 w 320"/>
                <a:gd name="T23" fmla="*/ 117 h 277"/>
                <a:gd name="T24" fmla="*/ 160 w 320"/>
                <a:gd name="T25" fmla="*/ 106 h 277"/>
                <a:gd name="T26" fmla="*/ 170 w 320"/>
                <a:gd name="T27" fmla="*/ 117 h 277"/>
                <a:gd name="T28" fmla="*/ 170 w 320"/>
                <a:gd name="T29" fmla="*/ 241 h 277"/>
                <a:gd name="T30" fmla="*/ 184 w 320"/>
                <a:gd name="T31" fmla="*/ 227 h 277"/>
                <a:gd name="T32" fmla="*/ 199 w 320"/>
                <a:gd name="T33" fmla="*/ 227 h 277"/>
                <a:gd name="T34" fmla="*/ 266 w 320"/>
                <a:gd name="T35" fmla="*/ 85 h 277"/>
                <a:gd name="T36" fmla="*/ 262 w 320"/>
                <a:gd name="T37" fmla="*/ 85 h 277"/>
                <a:gd name="T38" fmla="*/ 176 w 320"/>
                <a:gd name="T39" fmla="*/ 0 h 277"/>
                <a:gd name="T40" fmla="*/ 94 w 320"/>
                <a:gd name="T41" fmla="*/ 55 h 277"/>
                <a:gd name="T42" fmla="*/ 71 w 320"/>
                <a:gd name="T43" fmla="*/ 50 h 277"/>
                <a:gd name="T44" fmla="*/ 0 w 320"/>
                <a:gd name="T45" fmla="*/ 121 h 277"/>
                <a:gd name="T46" fmla="*/ 71 w 320"/>
                <a:gd name="T47" fmla="*/ 192 h 277"/>
                <a:gd name="T48" fmla="*/ 106 w 320"/>
                <a:gd name="T49" fmla="*/ 192 h 277"/>
                <a:gd name="T50" fmla="*/ 117 w 320"/>
                <a:gd name="T51" fmla="*/ 181 h 277"/>
                <a:gd name="T52" fmla="*/ 106 w 320"/>
                <a:gd name="T53" fmla="*/ 170 h 277"/>
                <a:gd name="T54" fmla="*/ 71 w 320"/>
                <a:gd name="T55" fmla="*/ 170 h 277"/>
                <a:gd name="T56" fmla="*/ 21 w 320"/>
                <a:gd name="T57" fmla="*/ 121 h 277"/>
                <a:gd name="T58" fmla="*/ 71 w 320"/>
                <a:gd name="T59" fmla="*/ 71 h 277"/>
                <a:gd name="T60" fmla="*/ 95 w 320"/>
                <a:gd name="T61" fmla="*/ 79 h 277"/>
                <a:gd name="T62" fmla="*/ 105 w 320"/>
                <a:gd name="T63" fmla="*/ 80 h 277"/>
                <a:gd name="T64" fmla="*/ 111 w 320"/>
                <a:gd name="T65" fmla="*/ 73 h 277"/>
                <a:gd name="T66" fmla="*/ 176 w 320"/>
                <a:gd name="T67" fmla="*/ 21 h 277"/>
                <a:gd name="T68" fmla="*/ 241 w 320"/>
                <a:gd name="T69" fmla="*/ 86 h 277"/>
                <a:gd name="T70" fmla="*/ 240 w 320"/>
                <a:gd name="T71" fmla="*/ 94 h 277"/>
                <a:gd name="T72" fmla="*/ 239 w 320"/>
                <a:gd name="T73" fmla="*/ 99 h 277"/>
                <a:gd name="T74" fmla="*/ 243 w 320"/>
                <a:gd name="T75" fmla="*/ 109 h 277"/>
                <a:gd name="T76" fmla="*/ 255 w 320"/>
                <a:gd name="T77" fmla="*/ 110 h 277"/>
                <a:gd name="T78" fmla="*/ 266 w 320"/>
                <a:gd name="T79" fmla="*/ 106 h 277"/>
                <a:gd name="T80" fmla="*/ 298 w 320"/>
                <a:gd name="T81" fmla="*/ 138 h 277"/>
                <a:gd name="T82" fmla="*/ 266 w 320"/>
                <a:gd name="T83" fmla="*/ 170 h 277"/>
                <a:gd name="T84" fmla="*/ 213 w 320"/>
                <a:gd name="T85" fmla="*/ 170 h 277"/>
                <a:gd name="T86" fmla="*/ 202 w 320"/>
                <a:gd name="T87" fmla="*/ 181 h 277"/>
                <a:gd name="T88" fmla="*/ 213 w 320"/>
                <a:gd name="T89" fmla="*/ 192 h 277"/>
                <a:gd name="T90" fmla="*/ 266 w 320"/>
                <a:gd name="T91" fmla="*/ 192 h 277"/>
                <a:gd name="T92" fmla="*/ 320 w 320"/>
                <a:gd name="T93" fmla="*/ 138 h 277"/>
                <a:gd name="T94" fmla="*/ 266 w 320"/>
                <a:gd name="T95" fmla="*/ 85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0" h="277">
                  <a:moveTo>
                    <a:pt x="199" y="227"/>
                  </a:moveTo>
                  <a:cubicBezTo>
                    <a:pt x="203" y="231"/>
                    <a:pt x="203" y="238"/>
                    <a:pt x="199" y="242"/>
                  </a:cubicBezTo>
                  <a:cubicBezTo>
                    <a:pt x="167" y="274"/>
                    <a:pt x="167" y="274"/>
                    <a:pt x="167" y="274"/>
                  </a:cubicBezTo>
                  <a:cubicBezTo>
                    <a:pt x="166" y="275"/>
                    <a:pt x="165" y="276"/>
                    <a:pt x="164" y="276"/>
                  </a:cubicBezTo>
                  <a:cubicBezTo>
                    <a:pt x="162" y="277"/>
                    <a:pt x="161" y="277"/>
                    <a:pt x="160" y="277"/>
                  </a:cubicBezTo>
                  <a:cubicBezTo>
                    <a:pt x="158" y="277"/>
                    <a:pt x="157" y="277"/>
                    <a:pt x="156" y="276"/>
                  </a:cubicBezTo>
                  <a:cubicBezTo>
                    <a:pt x="154" y="276"/>
                    <a:pt x="153" y="275"/>
                    <a:pt x="152" y="274"/>
                  </a:cubicBezTo>
                  <a:cubicBezTo>
                    <a:pt x="120" y="242"/>
                    <a:pt x="120" y="242"/>
                    <a:pt x="120" y="242"/>
                  </a:cubicBezTo>
                  <a:cubicBezTo>
                    <a:pt x="116" y="238"/>
                    <a:pt x="116" y="231"/>
                    <a:pt x="120" y="227"/>
                  </a:cubicBezTo>
                  <a:cubicBezTo>
                    <a:pt x="124" y="223"/>
                    <a:pt x="131" y="223"/>
                    <a:pt x="135" y="227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1"/>
                    <a:pt x="154" y="106"/>
                    <a:pt x="160" y="106"/>
                  </a:cubicBezTo>
                  <a:cubicBezTo>
                    <a:pt x="166" y="106"/>
                    <a:pt x="170" y="111"/>
                    <a:pt x="170" y="117"/>
                  </a:cubicBezTo>
                  <a:cubicBezTo>
                    <a:pt x="170" y="241"/>
                    <a:pt x="170" y="241"/>
                    <a:pt x="170" y="241"/>
                  </a:cubicBezTo>
                  <a:cubicBezTo>
                    <a:pt x="184" y="227"/>
                    <a:pt x="184" y="227"/>
                    <a:pt x="184" y="227"/>
                  </a:cubicBezTo>
                  <a:cubicBezTo>
                    <a:pt x="188" y="223"/>
                    <a:pt x="195" y="223"/>
                    <a:pt x="199" y="227"/>
                  </a:cubicBezTo>
                  <a:close/>
                  <a:moveTo>
                    <a:pt x="266" y="85"/>
                  </a:moveTo>
                  <a:cubicBezTo>
                    <a:pt x="265" y="85"/>
                    <a:pt x="264" y="85"/>
                    <a:pt x="262" y="85"/>
                  </a:cubicBezTo>
                  <a:cubicBezTo>
                    <a:pt x="262" y="38"/>
                    <a:pt x="223" y="0"/>
                    <a:pt x="176" y="0"/>
                  </a:cubicBezTo>
                  <a:cubicBezTo>
                    <a:pt x="139" y="0"/>
                    <a:pt x="107" y="22"/>
                    <a:pt x="94" y="55"/>
                  </a:cubicBezTo>
                  <a:cubicBezTo>
                    <a:pt x="87" y="52"/>
                    <a:pt x="80" y="50"/>
                    <a:pt x="71" y="50"/>
                  </a:cubicBezTo>
                  <a:cubicBezTo>
                    <a:pt x="31" y="50"/>
                    <a:pt x="0" y="82"/>
                    <a:pt x="0" y="121"/>
                  </a:cubicBezTo>
                  <a:cubicBezTo>
                    <a:pt x="0" y="160"/>
                    <a:pt x="31" y="192"/>
                    <a:pt x="71" y="192"/>
                  </a:cubicBezTo>
                  <a:cubicBezTo>
                    <a:pt x="106" y="192"/>
                    <a:pt x="106" y="192"/>
                    <a:pt x="106" y="192"/>
                  </a:cubicBezTo>
                  <a:cubicBezTo>
                    <a:pt x="112" y="192"/>
                    <a:pt x="117" y="187"/>
                    <a:pt x="117" y="181"/>
                  </a:cubicBezTo>
                  <a:cubicBezTo>
                    <a:pt x="117" y="175"/>
                    <a:pt x="112" y="170"/>
                    <a:pt x="106" y="170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43" y="170"/>
                    <a:pt x="21" y="148"/>
                    <a:pt x="21" y="121"/>
                  </a:cubicBezTo>
                  <a:cubicBezTo>
                    <a:pt x="21" y="93"/>
                    <a:pt x="43" y="71"/>
                    <a:pt x="71" y="71"/>
                  </a:cubicBezTo>
                  <a:cubicBezTo>
                    <a:pt x="80" y="71"/>
                    <a:pt x="87" y="74"/>
                    <a:pt x="95" y="79"/>
                  </a:cubicBezTo>
                  <a:cubicBezTo>
                    <a:pt x="98" y="81"/>
                    <a:pt x="101" y="82"/>
                    <a:pt x="105" y="80"/>
                  </a:cubicBezTo>
                  <a:cubicBezTo>
                    <a:pt x="108" y="79"/>
                    <a:pt x="110" y="76"/>
                    <a:pt x="111" y="73"/>
                  </a:cubicBezTo>
                  <a:cubicBezTo>
                    <a:pt x="117" y="43"/>
                    <a:pt x="145" y="21"/>
                    <a:pt x="176" y="21"/>
                  </a:cubicBezTo>
                  <a:cubicBezTo>
                    <a:pt x="212" y="21"/>
                    <a:pt x="241" y="50"/>
                    <a:pt x="241" y="86"/>
                  </a:cubicBezTo>
                  <a:cubicBezTo>
                    <a:pt x="241" y="89"/>
                    <a:pt x="240" y="91"/>
                    <a:pt x="240" y="94"/>
                  </a:cubicBezTo>
                  <a:cubicBezTo>
                    <a:pt x="240" y="96"/>
                    <a:pt x="240" y="97"/>
                    <a:pt x="239" y="99"/>
                  </a:cubicBezTo>
                  <a:cubicBezTo>
                    <a:pt x="238" y="103"/>
                    <a:pt x="240" y="107"/>
                    <a:pt x="243" y="109"/>
                  </a:cubicBezTo>
                  <a:cubicBezTo>
                    <a:pt x="247" y="112"/>
                    <a:pt x="251" y="112"/>
                    <a:pt x="255" y="110"/>
                  </a:cubicBezTo>
                  <a:cubicBezTo>
                    <a:pt x="261" y="107"/>
                    <a:pt x="265" y="106"/>
                    <a:pt x="266" y="106"/>
                  </a:cubicBezTo>
                  <a:cubicBezTo>
                    <a:pt x="284" y="106"/>
                    <a:pt x="298" y="121"/>
                    <a:pt x="298" y="138"/>
                  </a:cubicBezTo>
                  <a:cubicBezTo>
                    <a:pt x="298" y="156"/>
                    <a:pt x="284" y="170"/>
                    <a:pt x="266" y="170"/>
                  </a:cubicBezTo>
                  <a:cubicBezTo>
                    <a:pt x="213" y="170"/>
                    <a:pt x="213" y="170"/>
                    <a:pt x="213" y="170"/>
                  </a:cubicBezTo>
                  <a:cubicBezTo>
                    <a:pt x="207" y="170"/>
                    <a:pt x="202" y="175"/>
                    <a:pt x="202" y="181"/>
                  </a:cubicBezTo>
                  <a:cubicBezTo>
                    <a:pt x="202" y="187"/>
                    <a:pt x="207" y="192"/>
                    <a:pt x="213" y="192"/>
                  </a:cubicBezTo>
                  <a:cubicBezTo>
                    <a:pt x="266" y="192"/>
                    <a:pt x="266" y="192"/>
                    <a:pt x="266" y="192"/>
                  </a:cubicBezTo>
                  <a:cubicBezTo>
                    <a:pt x="296" y="192"/>
                    <a:pt x="320" y="168"/>
                    <a:pt x="320" y="138"/>
                  </a:cubicBezTo>
                  <a:cubicBezTo>
                    <a:pt x="320" y="109"/>
                    <a:pt x="296" y="85"/>
                    <a:pt x="266" y="85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52" name="Group 651"/>
          <p:cNvGrpSpPr/>
          <p:nvPr/>
        </p:nvGrpSpPr>
        <p:grpSpPr>
          <a:xfrm>
            <a:off x="1018035" y="3148024"/>
            <a:ext cx="275281" cy="276091"/>
            <a:chOff x="1017756" y="3724548"/>
            <a:chExt cx="275281" cy="276091"/>
          </a:xfrm>
        </p:grpSpPr>
        <p:sp>
          <p:nvSpPr>
            <p:cNvPr id="582" name="Freeform 997"/>
            <p:cNvSpPr>
              <a:spLocks noEditPoints="1"/>
            </p:cNvSpPr>
            <p:nvPr/>
          </p:nvSpPr>
          <p:spPr bwMode="gray">
            <a:xfrm>
              <a:off x="1017756" y="3724548"/>
              <a:ext cx="275281" cy="27609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583" name="Freeform 998"/>
            <p:cNvSpPr>
              <a:spLocks noEditPoints="1"/>
            </p:cNvSpPr>
            <p:nvPr/>
          </p:nvSpPr>
          <p:spPr bwMode="gray">
            <a:xfrm>
              <a:off x="1069574" y="3799036"/>
              <a:ext cx="171646" cy="126306"/>
            </a:xfrm>
            <a:custGeom>
              <a:avLst/>
              <a:gdLst>
                <a:gd name="T0" fmla="*/ 96 w 320"/>
                <a:gd name="T1" fmla="*/ 43 h 235"/>
                <a:gd name="T2" fmla="*/ 85 w 320"/>
                <a:gd name="T3" fmla="*/ 139 h 235"/>
                <a:gd name="T4" fmla="*/ 160 w 320"/>
                <a:gd name="T5" fmla="*/ 150 h 235"/>
                <a:gd name="T6" fmla="*/ 170 w 320"/>
                <a:gd name="T7" fmla="*/ 54 h 235"/>
                <a:gd name="T8" fmla="*/ 149 w 320"/>
                <a:gd name="T9" fmla="*/ 128 h 235"/>
                <a:gd name="T10" fmla="*/ 106 w 320"/>
                <a:gd name="T11" fmla="*/ 64 h 235"/>
                <a:gd name="T12" fmla="*/ 149 w 320"/>
                <a:gd name="T13" fmla="*/ 128 h 235"/>
                <a:gd name="T14" fmla="*/ 266 w 320"/>
                <a:gd name="T15" fmla="*/ 64 h 235"/>
                <a:gd name="T16" fmla="*/ 192 w 320"/>
                <a:gd name="T17" fmla="*/ 54 h 235"/>
                <a:gd name="T18" fmla="*/ 266 w 320"/>
                <a:gd name="T19" fmla="*/ 43 h 235"/>
                <a:gd name="T20" fmla="*/ 277 w 320"/>
                <a:gd name="T21" fmla="*/ 96 h 235"/>
                <a:gd name="T22" fmla="*/ 202 w 320"/>
                <a:gd name="T23" fmla="*/ 107 h 235"/>
                <a:gd name="T24" fmla="*/ 202 w 320"/>
                <a:gd name="T25" fmla="*/ 86 h 235"/>
                <a:gd name="T26" fmla="*/ 277 w 320"/>
                <a:gd name="T27" fmla="*/ 96 h 235"/>
                <a:gd name="T28" fmla="*/ 266 w 320"/>
                <a:gd name="T29" fmla="*/ 150 h 235"/>
                <a:gd name="T30" fmla="*/ 192 w 320"/>
                <a:gd name="T31" fmla="*/ 139 h 235"/>
                <a:gd name="T32" fmla="*/ 266 w 320"/>
                <a:gd name="T33" fmla="*/ 128 h 235"/>
                <a:gd name="T34" fmla="*/ 277 w 320"/>
                <a:gd name="T35" fmla="*/ 182 h 235"/>
                <a:gd name="T36" fmla="*/ 202 w 320"/>
                <a:gd name="T37" fmla="*/ 192 h 235"/>
                <a:gd name="T38" fmla="*/ 202 w 320"/>
                <a:gd name="T39" fmla="*/ 171 h 235"/>
                <a:gd name="T40" fmla="*/ 277 w 320"/>
                <a:gd name="T41" fmla="*/ 182 h 235"/>
                <a:gd name="T42" fmla="*/ 160 w 320"/>
                <a:gd name="T43" fmla="*/ 192 h 235"/>
                <a:gd name="T44" fmla="*/ 85 w 320"/>
                <a:gd name="T45" fmla="*/ 182 h 235"/>
                <a:gd name="T46" fmla="*/ 160 w 320"/>
                <a:gd name="T47" fmla="*/ 171 h 235"/>
                <a:gd name="T48" fmla="*/ 309 w 320"/>
                <a:gd name="T49" fmla="*/ 0 h 235"/>
                <a:gd name="T50" fmla="*/ 42 w 320"/>
                <a:gd name="T51" fmla="*/ 11 h 235"/>
                <a:gd name="T52" fmla="*/ 32 w 320"/>
                <a:gd name="T53" fmla="*/ 214 h 235"/>
                <a:gd name="T54" fmla="*/ 21 w 320"/>
                <a:gd name="T55" fmla="*/ 11 h 235"/>
                <a:gd name="T56" fmla="*/ 0 w 320"/>
                <a:gd name="T57" fmla="*/ 11 h 235"/>
                <a:gd name="T58" fmla="*/ 32 w 320"/>
                <a:gd name="T59" fmla="*/ 235 h 235"/>
                <a:gd name="T60" fmla="*/ 320 w 320"/>
                <a:gd name="T61" fmla="*/ 203 h 235"/>
                <a:gd name="T62" fmla="*/ 309 w 320"/>
                <a:gd name="T63" fmla="*/ 0 h 235"/>
                <a:gd name="T64" fmla="*/ 288 w 320"/>
                <a:gd name="T65" fmla="*/ 214 h 235"/>
                <a:gd name="T66" fmla="*/ 64 w 320"/>
                <a:gd name="T67" fmla="*/ 203 h 235"/>
                <a:gd name="T68" fmla="*/ 298 w 320"/>
                <a:gd name="T69" fmla="*/ 2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0" h="235">
                  <a:moveTo>
                    <a:pt x="160" y="43"/>
                  </a:moveTo>
                  <a:cubicBezTo>
                    <a:pt x="96" y="43"/>
                    <a:pt x="96" y="43"/>
                    <a:pt x="96" y="43"/>
                  </a:cubicBezTo>
                  <a:cubicBezTo>
                    <a:pt x="90" y="43"/>
                    <a:pt x="85" y="48"/>
                    <a:pt x="85" y="54"/>
                  </a:cubicBezTo>
                  <a:cubicBezTo>
                    <a:pt x="85" y="139"/>
                    <a:pt x="85" y="139"/>
                    <a:pt x="85" y="139"/>
                  </a:cubicBezTo>
                  <a:cubicBezTo>
                    <a:pt x="85" y="145"/>
                    <a:pt x="90" y="150"/>
                    <a:pt x="96" y="150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66" y="150"/>
                    <a:pt x="170" y="145"/>
                    <a:pt x="170" y="139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48"/>
                    <a:pt x="166" y="43"/>
                    <a:pt x="160" y="43"/>
                  </a:cubicBezTo>
                  <a:close/>
                  <a:moveTo>
                    <a:pt x="149" y="128"/>
                  </a:moveTo>
                  <a:cubicBezTo>
                    <a:pt x="106" y="128"/>
                    <a:pt x="106" y="128"/>
                    <a:pt x="106" y="128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49" y="64"/>
                    <a:pt x="149" y="64"/>
                    <a:pt x="149" y="64"/>
                  </a:cubicBezTo>
                  <a:lnTo>
                    <a:pt x="149" y="128"/>
                  </a:lnTo>
                  <a:close/>
                  <a:moveTo>
                    <a:pt x="277" y="54"/>
                  </a:moveTo>
                  <a:cubicBezTo>
                    <a:pt x="277" y="60"/>
                    <a:pt x="272" y="64"/>
                    <a:pt x="266" y="64"/>
                  </a:cubicBezTo>
                  <a:cubicBezTo>
                    <a:pt x="202" y="64"/>
                    <a:pt x="202" y="64"/>
                    <a:pt x="202" y="64"/>
                  </a:cubicBezTo>
                  <a:cubicBezTo>
                    <a:pt x="196" y="64"/>
                    <a:pt x="192" y="60"/>
                    <a:pt x="192" y="54"/>
                  </a:cubicBezTo>
                  <a:cubicBezTo>
                    <a:pt x="192" y="48"/>
                    <a:pt x="196" y="43"/>
                    <a:pt x="202" y="43"/>
                  </a:cubicBezTo>
                  <a:cubicBezTo>
                    <a:pt x="266" y="43"/>
                    <a:pt x="266" y="43"/>
                    <a:pt x="266" y="43"/>
                  </a:cubicBezTo>
                  <a:cubicBezTo>
                    <a:pt x="272" y="43"/>
                    <a:pt x="277" y="48"/>
                    <a:pt x="277" y="54"/>
                  </a:cubicBezTo>
                  <a:close/>
                  <a:moveTo>
                    <a:pt x="277" y="96"/>
                  </a:moveTo>
                  <a:cubicBezTo>
                    <a:pt x="277" y="102"/>
                    <a:pt x="272" y="107"/>
                    <a:pt x="266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196" y="107"/>
                    <a:pt x="192" y="102"/>
                    <a:pt x="192" y="96"/>
                  </a:cubicBezTo>
                  <a:cubicBezTo>
                    <a:pt x="192" y="90"/>
                    <a:pt x="196" y="86"/>
                    <a:pt x="202" y="86"/>
                  </a:cubicBezTo>
                  <a:cubicBezTo>
                    <a:pt x="266" y="86"/>
                    <a:pt x="266" y="86"/>
                    <a:pt x="266" y="86"/>
                  </a:cubicBezTo>
                  <a:cubicBezTo>
                    <a:pt x="272" y="86"/>
                    <a:pt x="277" y="90"/>
                    <a:pt x="277" y="96"/>
                  </a:cubicBezTo>
                  <a:close/>
                  <a:moveTo>
                    <a:pt x="277" y="139"/>
                  </a:moveTo>
                  <a:cubicBezTo>
                    <a:pt x="277" y="145"/>
                    <a:pt x="272" y="150"/>
                    <a:pt x="266" y="150"/>
                  </a:cubicBezTo>
                  <a:cubicBezTo>
                    <a:pt x="202" y="150"/>
                    <a:pt x="202" y="150"/>
                    <a:pt x="202" y="150"/>
                  </a:cubicBezTo>
                  <a:cubicBezTo>
                    <a:pt x="196" y="150"/>
                    <a:pt x="192" y="145"/>
                    <a:pt x="192" y="139"/>
                  </a:cubicBezTo>
                  <a:cubicBezTo>
                    <a:pt x="192" y="133"/>
                    <a:pt x="196" y="128"/>
                    <a:pt x="202" y="128"/>
                  </a:cubicBezTo>
                  <a:cubicBezTo>
                    <a:pt x="266" y="128"/>
                    <a:pt x="266" y="128"/>
                    <a:pt x="266" y="128"/>
                  </a:cubicBezTo>
                  <a:cubicBezTo>
                    <a:pt x="272" y="128"/>
                    <a:pt x="277" y="133"/>
                    <a:pt x="277" y="139"/>
                  </a:cubicBezTo>
                  <a:close/>
                  <a:moveTo>
                    <a:pt x="277" y="182"/>
                  </a:moveTo>
                  <a:cubicBezTo>
                    <a:pt x="277" y="188"/>
                    <a:pt x="272" y="192"/>
                    <a:pt x="266" y="192"/>
                  </a:cubicBezTo>
                  <a:cubicBezTo>
                    <a:pt x="202" y="192"/>
                    <a:pt x="202" y="192"/>
                    <a:pt x="202" y="192"/>
                  </a:cubicBezTo>
                  <a:cubicBezTo>
                    <a:pt x="196" y="192"/>
                    <a:pt x="192" y="188"/>
                    <a:pt x="192" y="182"/>
                  </a:cubicBezTo>
                  <a:cubicBezTo>
                    <a:pt x="192" y="176"/>
                    <a:pt x="196" y="171"/>
                    <a:pt x="202" y="171"/>
                  </a:cubicBezTo>
                  <a:cubicBezTo>
                    <a:pt x="266" y="171"/>
                    <a:pt x="266" y="171"/>
                    <a:pt x="266" y="171"/>
                  </a:cubicBezTo>
                  <a:cubicBezTo>
                    <a:pt x="272" y="171"/>
                    <a:pt x="277" y="176"/>
                    <a:pt x="277" y="182"/>
                  </a:cubicBezTo>
                  <a:close/>
                  <a:moveTo>
                    <a:pt x="170" y="182"/>
                  </a:moveTo>
                  <a:cubicBezTo>
                    <a:pt x="170" y="188"/>
                    <a:pt x="166" y="192"/>
                    <a:pt x="160" y="192"/>
                  </a:cubicBezTo>
                  <a:cubicBezTo>
                    <a:pt x="96" y="192"/>
                    <a:pt x="96" y="192"/>
                    <a:pt x="96" y="192"/>
                  </a:cubicBezTo>
                  <a:cubicBezTo>
                    <a:pt x="90" y="192"/>
                    <a:pt x="85" y="188"/>
                    <a:pt x="85" y="182"/>
                  </a:cubicBezTo>
                  <a:cubicBezTo>
                    <a:pt x="85" y="176"/>
                    <a:pt x="90" y="171"/>
                    <a:pt x="96" y="171"/>
                  </a:cubicBezTo>
                  <a:cubicBezTo>
                    <a:pt x="160" y="171"/>
                    <a:pt x="160" y="171"/>
                    <a:pt x="160" y="171"/>
                  </a:cubicBezTo>
                  <a:cubicBezTo>
                    <a:pt x="166" y="171"/>
                    <a:pt x="170" y="176"/>
                    <a:pt x="170" y="182"/>
                  </a:cubicBezTo>
                  <a:close/>
                  <a:moveTo>
                    <a:pt x="309" y="0"/>
                  </a:moveTo>
                  <a:cubicBezTo>
                    <a:pt x="53" y="0"/>
                    <a:pt x="53" y="0"/>
                    <a:pt x="53" y="0"/>
                  </a:cubicBezTo>
                  <a:cubicBezTo>
                    <a:pt x="47" y="0"/>
                    <a:pt x="42" y="5"/>
                    <a:pt x="42" y="11"/>
                  </a:cubicBezTo>
                  <a:cubicBezTo>
                    <a:pt x="42" y="203"/>
                    <a:pt x="42" y="203"/>
                    <a:pt x="42" y="203"/>
                  </a:cubicBezTo>
                  <a:cubicBezTo>
                    <a:pt x="42" y="209"/>
                    <a:pt x="38" y="214"/>
                    <a:pt x="32" y="214"/>
                  </a:cubicBezTo>
                  <a:cubicBezTo>
                    <a:pt x="26" y="214"/>
                    <a:pt x="21" y="209"/>
                    <a:pt x="21" y="20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5"/>
                    <a:pt x="16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21"/>
                    <a:pt x="14" y="235"/>
                    <a:pt x="32" y="235"/>
                  </a:cubicBezTo>
                  <a:cubicBezTo>
                    <a:pt x="288" y="235"/>
                    <a:pt x="288" y="235"/>
                    <a:pt x="288" y="235"/>
                  </a:cubicBezTo>
                  <a:cubicBezTo>
                    <a:pt x="305" y="235"/>
                    <a:pt x="320" y="221"/>
                    <a:pt x="320" y="203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20" y="5"/>
                    <a:pt x="315" y="0"/>
                    <a:pt x="309" y="0"/>
                  </a:cubicBezTo>
                  <a:close/>
                  <a:moveTo>
                    <a:pt x="298" y="203"/>
                  </a:moveTo>
                  <a:cubicBezTo>
                    <a:pt x="298" y="209"/>
                    <a:pt x="294" y="214"/>
                    <a:pt x="288" y="214"/>
                  </a:cubicBezTo>
                  <a:cubicBezTo>
                    <a:pt x="62" y="214"/>
                    <a:pt x="62" y="214"/>
                    <a:pt x="62" y="214"/>
                  </a:cubicBezTo>
                  <a:cubicBezTo>
                    <a:pt x="63" y="210"/>
                    <a:pt x="64" y="207"/>
                    <a:pt x="64" y="203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298" y="22"/>
                    <a:pt x="298" y="22"/>
                    <a:pt x="298" y="22"/>
                  </a:cubicBezTo>
                  <a:lnTo>
                    <a:pt x="298" y="203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sp>
        <p:nvSpPr>
          <p:cNvPr id="584" name="Freeform 583"/>
          <p:cNvSpPr>
            <a:spLocks noChangeAspect="1" noEditPoints="1"/>
          </p:cNvSpPr>
          <p:nvPr/>
        </p:nvSpPr>
        <p:spPr bwMode="gray">
          <a:xfrm>
            <a:off x="1405924" y="3148024"/>
            <a:ext cx="276090" cy="275281"/>
          </a:xfrm>
          <a:custGeom>
            <a:avLst/>
            <a:gdLst>
              <a:gd name="T0" fmla="*/ 256 w 512"/>
              <a:gd name="T1" fmla="*/ 21 h 512"/>
              <a:gd name="T2" fmla="*/ 490 w 512"/>
              <a:gd name="T3" fmla="*/ 256 h 512"/>
              <a:gd name="T4" fmla="*/ 256 w 512"/>
              <a:gd name="T5" fmla="*/ 490 h 512"/>
              <a:gd name="T6" fmla="*/ 21 w 512"/>
              <a:gd name="T7" fmla="*/ 256 h 512"/>
              <a:gd name="T8" fmla="*/ 256 w 512"/>
              <a:gd name="T9" fmla="*/ 21 h 512"/>
              <a:gd name="T10" fmla="*/ 256 w 512"/>
              <a:gd name="T11" fmla="*/ 0 h 512"/>
              <a:gd name="T12" fmla="*/ 0 w 512"/>
              <a:gd name="T13" fmla="*/ 256 h 512"/>
              <a:gd name="T14" fmla="*/ 256 w 512"/>
              <a:gd name="T15" fmla="*/ 512 h 512"/>
              <a:gd name="T16" fmla="*/ 512 w 512"/>
              <a:gd name="T17" fmla="*/ 256 h 512"/>
              <a:gd name="T18" fmla="*/ 256 w 512"/>
              <a:gd name="T19" fmla="*/ 0 h 512"/>
              <a:gd name="T20" fmla="*/ 256 w 512"/>
              <a:gd name="T21" fmla="*/ 309 h 512"/>
              <a:gd name="T22" fmla="*/ 202 w 512"/>
              <a:gd name="T23" fmla="*/ 256 h 512"/>
              <a:gd name="T24" fmla="*/ 202 w 512"/>
              <a:gd name="T25" fmla="*/ 149 h 512"/>
              <a:gd name="T26" fmla="*/ 256 w 512"/>
              <a:gd name="T27" fmla="*/ 96 h 512"/>
              <a:gd name="T28" fmla="*/ 309 w 512"/>
              <a:gd name="T29" fmla="*/ 149 h 512"/>
              <a:gd name="T30" fmla="*/ 309 w 512"/>
              <a:gd name="T31" fmla="*/ 256 h 512"/>
              <a:gd name="T32" fmla="*/ 256 w 512"/>
              <a:gd name="T33" fmla="*/ 309 h 512"/>
              <a:gd name="T34" fmla="*/ 256 w 512"/>
              <a:gd name="T35" fmla="*/ 117 h 512"/>
              <a:gd name="T36" fmla="*/ 224 w 512"/>
              <a:gd name="T37" fmla="*/ 149 h 512"/>
              <a:gd name="T38" fmla="*/ 224 w 512"/>
              <a:gd name="T39" fmla="*/ 256 h 512"/>
              <a:gd name="T40" fmla="*/ 256 w 512"/>
              <a:gd name="T41" fmla="*/ 288 h 512"/>
              <a:gd name="T42" fmla="*/ 288 w 512"/>
              <a:gd name="T43" fmla="*/ 256 h 512"/>
              <a:gd name="T44" fmla="*/ 288 w 512"/>
              <a:gd name="T45" fmla="*/ 149 h 512"/>
              <a:gd name="T46" fmla="*/ 256 w 512"/>
              <a:gd name="T47" fmla="*/ 117 h 512"/>
              <a:gd name="T48" fmla="*/ 352 w 512"/>
              <a:gd name="T49" fmla="*/ 256 h 512"/>
              <a:gd name="T50" fmla="*/ 341 w 512"/>
              <a:gd name="T51" fmla="*/ 245 h 512"/>
              <a:gd name="T52" fmla="*/ 330 w 512"/>
              <a:gd name="T53" fmla="*/ 256 h 512"/>
              <a:gd name="T54" fmla="*/ 256 w 512"/>
              <a:gd name="T55" fmla="*/ 330 h 512"/>
              <a:gd name="T56" fmla="*/ 181 w 512"/>
              <a:gd name="T57" fmla="*/ 256 h 512"/>
              <a:gd name="T58" fmla="*/ 170 w 512"/>
              <a:gd name="T59" fmla="*/ 245 h 512"/>
              <a:gd name="T60" fmla="*/ 160 w 512"/>
              <a:gd name="T61" fmla="*/ 256 h 512"/>
              <a:gd name="T62" fmla="*/ 245 w 512"/>
              <a:gd name="T63" fmla="*/ 351 h 512"/>
              <a:gd name="T64" fmla="*/ 245 w 512"/>
              <a:gd name="T65" fmla="*/ 394 h 512"/>
              <a:gd name="T66" fmla="*/ 202 w 512"/>
              <a:gd name="T67" fmla="*/ 394 h 512"/>
              <a:gd name="T68" fmla="*/ 192 w 512"/>
              <a:gd name="T69" fmla="*/ 405 h 512"/>
              <a:gd name="T70" fmla="*/ 202 w 512"/>
              <a:gd name="T71" fmla="*/ 416 h 512"/>
              <a:gd name="T72" fmla="*/ 309 w 512"/>
              <a:gd name="T73" fmla="*/ 416 h 512"/>
              <a:gd name="T74" fmla="*/ 320 w 512"/>
              <a:gd name="T75" fmla="*/ 405 h 512"/>
              <a:gd name="T76" fmla="*/ 309 w 512"/>
              <a:gd name="T77" fmla="*/ 394 h 512"/>
              <a:gd name="T78" fmla="*/ 266 w 512"/>
              <a:gd name="T79" fmla="*/ 394 h 512"/>
              <a:gd name="T80" fmla="*/ 266 w 512"/>
              <a:gd name="T81" fmla="*/ 351 h 512"/>
              <a:gd name="T82" fmla="*/ 352 w 512"/>
              <a:gd name="T83" fmla="*/ 256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512" h="512">
                <a:moveTo>
                  <a:pt x="256" y="21"/>
                </a:moveTo>
                <a:cubicBezTo>
                  <a:pt x="385" y="21"/>
                  <a:pt x="490" y="126"/>
                  <a:pt x="490" y="256"/>
                </a:cubicBezTo>
                <a:cubicBezTo>
                  <a:pt x="490" y="385"/>
                  <a:pt x="385" y="490"/>
                  <a:pt x="256" y="490"/>
                </a:cubicBezTo>
                <a:cubicBezTo>
                  <a:pt x="126" y="490"/>
                  <a:pt x="21" y="385"/>
                  <a:pt x="21" y="256"/>
                </a:cubicBezTo>
                <a:cubicBezTo>
                  <a:pt x="21" y="126"/>
                  <a:pt x="126" y="21"/>
                  <a:pt x="256" y="21"/>
                </a:cubicBezTo>
                <a:moveTo>
                  <a:pt x="256" y="0"/>
                </a:moveTo>
                <a:cubicBezTo>
                  <a:pt x="114" y="0"/>
                  <a:pt x="0" y="114"/>
                  <a:pt x="0" y="256"/>
                </a:cubicBezTo>
                <a:cubicBezTo>
                  <a:pt x="0" y="397"/>
                  <a:pt x="114" y="512"/>
                  <a:pt x="256" y="512"/>
                </a:cubicBezTo>
                <a:cubicBezTo>
                  <a:pt x="397" y="512"/>
                  <a:pt x="512" y="397"/>
                  <a:pt x="512" y="256"/>
                </a:cubicBezTo>
                <a:cubicBezTo>
                  <a:pt x="512" y="114"/>
                  <a:pt x="397" y="0"/>
                  <a:pt x="256" y="0"/>
                </a:cubicBezTo>
                <a:close/>
                <a:moveTo>
                  <a:pt x="256" y="309"/>
                </a:moveTo>
                <a:cubicBezTo>
                  <a:pt x="226" y="309"/>
                  <a:pt x="202" y="285"/>
                  <a:pt x="202" y="256"/>
                </a:cubicBezTo>
                <a:cubicBezTo>
                  <a:pt x="202" y="149"/>
                  <a:pt x="202" y="149"/>
                  <a:pt x="202" y="149"/>
                </a:cubicBezTo>
                <a:cubicBezTo>
                  <a:pt x="202" y="120"/>
                  <a:pt x="226" y="96"/>
                  <a:pt x="256" y="96"/>
                </a:cubicBezTo>
                <a:cubicBezTo>
                  <a:pt x="285" y="96"/>
                  <a:pt x="309" y="120"/>
                  <a:pt x="309" y="149"/>
                </a:cubicBezTo>
                <a:cubicBezTo>
                  <a:pt x="309" y="256"/>
                  <a:pt x="309" y="256"/>
                  <a:pt x="309" y="256"/>
                </a:cubicBezTo>
                <a:cubicBezTo>
                  <a:pt x="309" y="285"/>
                  <a:pt x="285" y="309"/>
                  <a:pt x="256" y="309"/>
                </a:cubicBezTo>
                <a:close/>
                <a:moveTo>
                  <a:pt x="256" y="117"/>
                </a:moveTo>
                <a:cubicBezTo>
                  <a:pt x="238" y="117"/>
                  <a:pt x="224" y="131"/>
                  <a:pt x="224" y="149"/>
                </a:cubicBezTo>
                <a:cubicBezTo>
                  <a:pt x="224" y="256"/>
                  <a:pt x="224" y="256"/>
                  <a:pt x="224" y="256"/>
                </a:cubicBezTo>
                <a:cubicBezTo>
                  <a:pt x="224" y="273"/>
                  <a:pt x="238" y="288"/>
                  <a:pt x="256" y="288"/>
                </a:cubicBezTo>
                <a:cubicBezTo>
                  <a:pt x="273" y="288"/>
                  <a:pt x="288" y="273"/>
                  <a:pt x="288" y="256"/>
                </a:cubicBezTo>
                <a:cubicBezTo>
                  <a:pt x="288" y="149"/>
                  <a:pt x="288" y="149"/>
                  <a:pt x="288" y="149"/>
                </a:cubicBezTo>
                <a:cubicBezTo>
                  <a:pt x="288" y="131"/>
                  <a:pt x="273" y="117"/>
                  <a:pt x="256" y="117"/>
                </a:cubicBezTo>
                <a:close/>
                <a:moveTo>
                  <a:pt x="352" y="256"/>
                </a:moveTo>
                <a:cubicBezTo>
                  <a:pt x="352" y="250"/>
                  <a:pt x="347" y="245"/>
                  <a:pt x="341" y="245"/>
                </a:cubicBezTo>
                <a:cubicBezTo>
                  <a:pt x="335" y="245"/>
                  <a:pt x="330" y="250"/>
                  <a:pt x="330" y="256"/>
                </a:cubicBezTo>
                <a:cubicBezTo>
                  <a:pt x="330" y="297"/>
                  <a:pt x="297" y="330"/>
                  <a:pt x="256" y="330"/>
                </a:cubicBezTo>
                <a:cubicBezTo>
                  <a:pt x="214" y="330"/>
                  <a:pt x="181" y="297"/>
                  <a:pt x="181" y="256"/>
                </a:cubicBezTo>
                <a:cubicBezTo>
                  <a:pt x="181" y="250"/>
                  <a:pt x="176" y="245"/>
                  <a:pt x="170" y="245"/>
                </a:cubicBezTo>
                <a:cubicBezTo>
                  <a:pt x="164" y="245"/>
                  <a:pt x="160" y="250"/>
                  <a:pt x="160" y="256"/>
                </a:cubicBezTo>
                <a:cubicBezTo>
                  <a:pt x="160" y="305"/>
                  <a:pt x="197" y="346"/>
                  <a:pt x="245" y="351"/>
                </a:cubicBezTo>
                <a:cubicBezTo>
                  <a:pt x="245" y="394"/>
                  <a:pt x="245" y="394"/>
                  <a:pt x="245" y="394"/>
                </a:cubicBezTo>
                <a:cubicBezTo>
                  <a:pt x="202" y="394"/>
                  <a:pt x="202" y="394"/>
                  <a:pt x="202" y="394"/>
                </a:cubicBezTo>
                <a:cubicBezTo>
                  <a:pt x="196" y="394"/>
                  <a:pt x="192" y="399"/>
                  <a:pt x="192" y="405"/>
                </a:cubicBezTo>
                <a:cubicBezTo>
                  <a:pt x="192" y="411"/>
                  <a:pt x="196" y="416"/>
                  <a:pt x="202" y="416"/>
                </a:cubicBezTo>
                <a:cubicBezTo>
                  <a:pt x="309" y="416"/>
                  <a:pt x="309" y="416"/>
                  <a:pt x="309" y="416"/>
                </a:cubicBezTo>
                <a:cubicBezTo>
                  <a:pt x="315" y="416"/>
                  <a:pt x="320" y="411"/>
                  <a:pt x="320" y="405"/>
                </a:cubicBezTo>
                <a:cubicBezTo>
                  <a:pt x="320" y="399"/>
                  <a:pt x="315" y="394"/>
                  <a:pt x="309" y="394"/>
                </a:cubicBezTo>
                <a:cubicBezTo>
                  <a:pt x="266" y="394"/>
                  <a:pt x="266" y="394"/>
                  <a:pt x="266" y="394"/>
                </a:cubicBezTo>
                <a:cubicBezTo>
                  <a:pt x="266" y="351"/>
                  <a:pt x="266" y="351"/>
                  <a:pt x="266" y="351"/>
                </a:cubicBezTo>
                <a:cubicBezTo>
                  <a:pt x="314" y="346"/>
                  <a:pt x="352" y="305"/>
                  <a:pt x="352" y="256"/>
                </a:cubicBezTo>
                <a:close/>
              </a:path>
            </a:pathLst>
          </a:custGeom>
          <a:solidFill>
            <a:schemeClr val="tx2"/>
          </a:solidFill>
          <a:ln w="9525" algn="ctr">
            <a:noFill/>
            <a:miter lim="800000"/>
            <a:headEnd/>
            <a:tailEnd/>
          </a:ln>
          <a:effectLst/>
          <a:extLst/>
        </p:spPr>
        <p:txBody>
          <a:bodyPr lIns="0" tIns="0" rIns="0" bIns="0" anchor="t"/>
          <a:lstStyle/>
          <a:p>
            <a:pPr algn="ctr" defTabSz="545245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600" dirty="0">
              <a:solidFill>
                <a:schemeClr val="bg1"/>
              </a:solidFill>
            </a:endParaRPr>
          </a:p>
        </p:txBody>
      </p:sp>
      <p:grpSp>
        <p:nvGrpSpPr>
          <p:cNvPr id="653" name="Group 652"/>
          <p:cNvGrpSpPr/>
          <p:nvPr/>
        </p:nvGrpSpPr>
        <p:grpSpPr>
          <a:xfrm>
            <a:off x="1794622" y="3148024"/>
            <a:ext cx="267123" cy="266339"/>
            <a:chOff x="1758988" y="3734300"/>
            <a:chExt cx="267123" cy="266339"/>
          </a:xfrm>
        </p:grpSpPr>
        <p:sp>
          <p:nvSpPr>
            <p:cNvPr id="586" name="Freeform 335"/>
            <p:cNvSpPr>
              <a:spLocks noEditPoints="1"/>
            </p:cNvSpPr>
            <p:nvPr/>
          </p:nvSpPr>
          <p:spPr bwMode="gray">
            <a:xfrm>
              <a:off x="1820089" y="3795401"/>
              <a:ext cx="144137" cy="144136"/>
            </a:xfrm>
            <a:custGeom>
              <a:avLst/>
              <a:gdLst>
                <a:gd name="T0" fmla="*/ 267 w 277"/>
                <a:gd name="T1" fmla="*/ 277 h 277"/>
                <a:gd name="T2" fmla="*/ 11 w 277"/>
                <a:gd name="T3" fmla="*/ 277 h 277"/>
                <a:gd name="T4" fmla="*/ 0 w 277"/>
                <a:gd name="T5" fmla="*/ 267 h 277"/>
                <a:gd name="T6" fmla="*/ 0 w 277"/>
                <a:gd name="T7" fmla="*/ 11 h 277"/>
                <a:gd name="T8" fmla="*/ 11 w 277"/>
                <a:gd name="T9" fmla="*/ 0 h 277"/>
                <a:gd name="T10" fmla="*/ 267 w 277"/>
                <a:gd name="T11" fmla="*/ 0 h 277"/>
                <a:gd name="T12" fmla="*/ 277 w 277"/>
                <a:gd name="T13" fmla="*/ 11 h 277"/>
                <a:gd name="T14" fmla="*/ 277 w 277"/>
                <a:gd name="T15" fmla="*/ 267 h 277"/>
                <a:gd name="T16" fmla="*/ 267 w 277"/>
                <a:gd name="T17" fmla="*/ 277 h 277"/>
                <a:gd name="T18" fmla="*/ 21 w 277"/>
                <a:gd name="T19" fmla="*/ 256 h 277"/>
                <a:gd name="T20" fmla="*/ 256 w 277"/>
                <a:gd name="T21" fmla="*/ 256 h 277"/>
                <a:gd name="T22" fmla="*/ 256 w 277"/>
                <a:gd name="T23" fmla="*/ 21 h 277"/>
                <a:gd name="T24" fmla="*/ 21 w 277"/>
                <a:gd name="T25" fmla="*/ 21 h 277"/>
                <a:gd name="T26" fmla="*/ 21 w 277"/>
                <a:gd name="T27" fmla="*/ 256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7" h="277">
                  <a:moveTo>
                    <a:pt x="267" y="277"/>
                  </a:moveTo>
                  <a:cubicBezTo>
                    <a:pt x="11" y="277"/>
                    <a:pt x="11" y="277"/>
                    <a:pt x="11" y="277"/>
                  </a:cubicBezTo>
                  <a:cubicBezTo>
                    <a:pt x="5" y="277"/>
                    <a:pt x="0" y="273"/>
                    <a:pt x="0" y="26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67" y="0"/>
                    <a:pt x="267" y="0"/>
                    <a:pt x="267" y="0"/>
                  </a:cubicBezTo>
                  <a:cubicBezTo>
                    <a:pt x="273" y="0"/>
                    <a:pt x="277" y="5"/>
                    <a:pt x="277" y="11"/>
                  </a:cubicBezTo>
                  <a:cubicBezTo>
                    <a:pt x="277" y="267"/>
                    <a:pt x="277" y="267"/>
                    <a:pt x="277" y="267"/>
                  </a:cubicBezTo>
                  <a:cubicBezTo>
                    <a:pt x="277" y="273"/>
                    <a:pt x="273" y="277"/>
                    <a:pt x="267" y="277"/>
                  </a:cubicBezTo>
                  <a:close/>
                  <a:moveTo>
                    <a:pt x="21" y="256"/>
                  </a:moveTo>
                  <a:cubicBezTo>
                    <a:pt x="256" y="256"/>
                    <a:pt x="256" y="256"/>
                    <a:pt x="256" y="256"/>
                  </a:cubicBezTo>
                  <a:cubicBezTo>
                    <a:pt x="256" y="21"/>
                    <a:pt x="256" y="21"/>
                    <a:pt x="256" y="21"/>
                  </a:cubicBezTo>
                  <a:cubicBezTo>
                    <a:pt x="21" y="21"/>
                    <a:pt x="21" y="21"/>
                    <a:pt x="21" y="21"/>
                  </a:cubicBezTo>
                  <a:lnTo>
                    <a:pt x="21" y="256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587" name="Freeform 336"/>
            <p:cNvSpPr>
              <a:spLocks noEditPoints="1"/>
            </p:cNvSpPr>
            <p:nvPr/>
          </p:nvSpPr>
          <p:spPr bwMode="gray">
            <a:xfrm>
              <a:off x="1758988" y="3734300"/>
              <a:ext cx="267123" cy="266339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54" name="Group 653"/>
          <p:cNvGrpSpPr/>
          <p:nvPr/>
        </p:nvGrpSpPr>
        <p:grpSpPr>
          <a:xfrm>
            <a:off x="2174353" y="3148024"/>
            <a:ext cx="265867" cy="266648"/>
            <a:chOff x="2130148" y="3733991"/>
            <a:chExt cx="265867" cy="266648"/>
          </a:xfrm>
        </p:grpSpPr>
        <p:sp>
          <p:nvSpPr>
            <p:cNvPr id="589" name="Freeform 716"/>
            <p:cNvSpPr>
              <a:spLocks noEditPoints="1"/>
            </p:cNvSpPr>
            <p:nvPr/>
          </p:nvSpPr>
          <p:spPr bwMode="gray">
            <a:xfrm>
              <a:off x="2130148" y="3733991"/>
              <a:ext cx="265867" cy="266648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590" name="Freeform 717"/>
            <p:cNvSpPr>
              <a:spLocks noEditPoints="1"/>
            </p:cNvSpPr>
            <p:nvPr/>
          </p:nvSpPr>
          <p:spPr bwMode="gray">
            <a:xfrm>
              <a:off x="2180194" y="3805931"/>
              <a:ext cx="160302" cy="122768"/>
            </a:xfrm>
            <a:custGeom>
              <a:avLst/>
              <a:gdLst>
                <a:gd name="T0" fmla="*/ 298 w 309"/>
                <a:gd name="T1" fmla="*/ 235 h 236"/>
                <a:gd name="T2" fmla="*/ 293 w 309"/>
                <a:gd name="T3" fmla="*/ 233 h 236"/>
                <a:gd name="T4" fmla="*/ 192 w 309"/>
                <a:gd name="T5" fmla="*/ 170 h 236"/>
                <a:gd name="T6" fmla="*/ 192 w 309"/>
                <a:gd name="T7" fmla="*/ 224 h 236"/>
                <a:gd name="T8" fmla="*/ 186 w 309"/>
                <a:gd name="T9" fmla="*/ 234 h 236"/>
                <a:gd name="T10" fmla="*/ 175 w 309"/>
                <a:gd name="T11" fmla="*/ 233 h 236"/>
                <a:gd name="T12" fmla="*/ 5 w 309"/>
                <a:gd name="T13" fmla="*/ 127 h 236"/>
                <a:gd name="T14" fmla="*/ 0 w 309"/>
                <a:gd name="T15" fmla="*/ 118 h 236"/>
                <a:gd name="T16" fmla="*/ 5 w 309"/>
                <a:gd name="T17" fmla="*/ 109 h 236"/>
                <a:gd name="T18" fmla="*/ 175 w 309"/>
                <a:gd name="T19" fmla="*/ 2 h 236"/>
                <a:gd name="T20" fmla="*/ 186 w 309"/>
                <a:gd name="T21" fmla="*/ 2 h 236"/>
                <a:gd name="T22" fmla="*/ 192 w 309"/>
                <a:gd name="T23" fmla="*/ 11 h 236"/>
                <a:gd name="T24" fmla="*/ 192 w 309"/>
                <a:gd name="T25" fmla="*/ 65 h 236"/>
                <a:gd name="T26" fmla="*/ 293 w 309"/>
                <a:gd name="T27" fmla="*/ 2 h 236"/>
                <a:gd name="T28" fmla="*/ 304 w 309"/>
                <a:gd name="T29" fmla="*/ 2 h 236"/>
                <a:gd name="T30" fmla="*/ 309 w 309"/>
                <a:gd name="T31" fmla="*/ 11 h 236"/>
                <a:gd name="T32" fmla="*/ 309 w 309"/>
                <a:gd name="T33" fmla="*/ 224 h 236"/>
                <a:gd name="T34" fmla="*/ 304 w 309"/>
                <a:gd name="T35" fmla="*/ 234 h 236"/>
                <a:gd name="T36" fmla="*/ 298 w 309"/>
                <a:gd name="T37" fmla="*/ 235 h 236"/>
                <a:gd name="T38" fmla="*/ 181 w 309"/>
                <a:gd name="T39" fmla="*/ 140 h 236"/>
                <a:gd name="T40" fmla="*/ 187 w 309"/>
                <a:gd name="T41" fmla="*/ 142 h 236"/>
                <a:gd name="T42" fmla="*/ 288 w 309"/>
                <a:gd name="T43" fmla="*/ 205 h 236"/>
                <a:gd name="T44" fmla="*/ 288 w 309"/>
                <a:gd name="T45" fmla="*/ 30 h 236"/>
                <a:gd name="T46" fmla="*/ 187 w 309"/>
                <a:gd name="T47" fmla="*/ 93 h 236"/>
                <a:gd name="T48" fmla="*/ 176 w 309"/>
                <a:gd name="T49" fmla="*/ 94 h 236"/>
                <a:gd name="T50" fmla="*/ 170 w 309"/>
                <a:gd name="T51" fmla="*/ 84 h 236"/>
                <a:gd name="T52" fmla="*/ 170 w 309"/>
                <a:gd name="T53" fmla="*/ 30 h 236"/>
                <a:gd name="T54" fmla="*/ 30 w 309"/>
                <a:gd name="T55" fmla="*/ 118 h 236"/>
                <a:gd name="T56" fmla="*/ 170 w 309"/>
                <a:gd name="T57" fmla="*/ 205 h 236"/>
                <a:gd name="T58" fmla="*/ 170 w 309"/>
                <a:gd name="T59" fmla="*/ 151 h 236"/>
                <a:gd name="T60" fmla="*/ 176 w 309"/>
                <a:gd name="T61" fmla="*/ 142 h 236"/>
                <a:gd name="T62" fmla="*/ 181 w 309"/>
                <a:gd name="T63" fmla="*/ 14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9" h="236">
                  <a:moveTo>
                    <a:pt x="298" y="235"/>
                  </a:moveTo>
                  <a:cubicBezTo>
                    <a:pt x="296" y="235"/>
                    <a:pt x="294" y="234"/>
                    <a:pt x="293" y="233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192" y="224"/>
                    <a:pt x="192" y="224"/>
                    <a:pt x="192" y="224"/>
                  </a:cubicBezTo>
                  <a:cubicBezTo>
                    <a:pt x="192" y="228"/>
                    <a:pt x="190" y="232"/>
                    <a:pt x="186" y="234"/>
                  </a:cubicBezTo>
                  <a:cubicBezTo>
                    <a:pt x="183" y="236"/>
                    <a:pt x="179" y="235"/>
                    <a:pt x="175" y="233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2" y="125"/>
                    <a:pt x="0" y="121"/>
                    <a:pt x="0" y="118"/>
                  </a:cubicBezTo>
                  <a:cubicBezTo>
                    <a:pt x="0" y="114"/>
                    <a:pt x="2" y="111"/>
                    <a:pt x="5" y="109"/>
                  </a:cubicBezTo>
                  <a:cubicBezTo>
                    <a:pt x="175" y="2"/>
                    <a:pt x="175" y="2"/>
                    <a:pt x="175" y="2"/>
                  </a:cubicBezTo>
                  <a:cubicBezTo>
                    <a:pt x="179" y="0"/>
                    <a:pt x="183" y="0"/>
                    <a:pt x="186" y="2"/>
                  </a:cubicBezTo>
                  <a:cubicBezTo>
                    <a:pt x="190" y="4"/>
                    <a:pt x="192" y="7"/>
                    <a:pt x="192" y="11"/>
                  </a:cubicBezTo>
                  <a:cubicBezTo>
                    <a:pt x="192" y="65"/>
                    <a:pt x="192" y="65"/>
                    <a:pt x="192" y="65"/>
                  </a:cubicBezTo>
                  <a:cubicBezTo>
                    <a:pt x="293" y="2"/>
                    <a:pt x="293" y="2"/>
                    <a:pt x="293" y="2"/>
                  </a:cubicBezTo>
                  <a:cubicBezTo>
                    <a:pt x="296" y="0"/>
                    <a:pt x="300" y="0"/>
                    <a:pt x="304" y="2"/>
                  </a:cubicBezTo>
                  <a:cubicBezTo>
                    <a:pt x="307" y="4"/>
                    <a:pt x="309" y="7"/>
                    <a:pt x="309" y="11"/>
                  </a:cubicBezTo>
                  <a:cubicBezTo>
                    <a:pt x="309" y="224"/>
                    <a:pt x="309" y="224"/>
                    <a:pt x="309" y="224"/>
                  </a:cubicBezTo>
                  <a:cubicBezTo>
                    <a:pt x="309" y="228"/>
                    <a:pt x="307" y="232"/>
                    <a:pt x="304" y="234"/>
                  </a:cubicBezTo>
                  <a:cubicBezTo>
                    <a:pt x="302" y="235"/>
                    <a:pt x="300" y="235"/>
                    <a:pt x="298" y="235"/>
                  </a:cubicBezTo>
                  <a:close/>
                  <a:moveTo>
                    <a:pt x="181" y="140"/>
                  </a:moveTo>
                  <a:cubicBezTo>
                    <a:pt x="183" y="140"/>
                    <a:pt x="185" y="141"/>
                    <a:pt x="187" y="142"/>
                  </a:cubicBezTo>
                  <a:cubicBezTo>
                    <a:pt x="288" y="205"/>
                    <a:pt x="288" y="205"/>
                    <a:pt x="288" y="205"/>
                  </a:cubicBezTo>
                  <a:cubicBezTo>
                    <a:pt x="288" y="30"/>
                    <a:pt x="288" y="30"/>
                    <a:pt x="288" y="30"/>
                  </a:cubicBezTo>
                  <a:cubicBezTo>
                    <a:pt x="187" y="93"/>
                    <a:pt x="187" y="93"/>
                    <a:pt x="187" y="93"/>
                  </a:cubicBezTo>
                  <a:cubicBezTo>
                    <a:pt x="183" y="95"/>
                    <a:pt x="179" y="96"/>
                    <a:pt x="176" y="94"/>
                  </a:cubicBezTo>
                  <a:cubicBezTo>
                    <a:pt x="172" y="92"/>
                    <a:pt x="170" y="88"/>
                    <a:pt x="170" y="84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170" y="205"/>
                    <a:pt x="170" y="205"/>
                    <a:pt x="170" y="205"/>
                  </a:cubicBezTo>
                  <a:cubicBezTo>
                    <a:pt x="170" y="151"/>
                    <a:pt x="170" y="151"/>
                    <a:pt x="170" y="151"/>
                  </a:cubicBezTo>
                  <a:cubicBezTo>
                    <a:pt x="170" y="147"/>
                    <a:pt x="172" y="144"/>
                    <a:pt x="176" y="142"/>
                  </a:cubicBezTo>
                  <a:cubicBezTo>
                    <a:pt x="177" y="141"/>
                    <a:pt x="179" y="140"/>
                    <a:pt x="181" y="14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55" name="Group 654"/>
          <p:cNvGrpSpPr/>
          <p:nvPr/>
        </p:nvGrpSpPr>
        <p:grpSpPr>
          <a:xfrm>
            <a:off x="2552828" y="3148024"/>
            <a:ext cx="264865" cy="264865"/>
            <a:chOff x="2516840" y="3735774"/>
            <a:chExt cx="264865" cy="264865"/>
          </a:xfrm>
        </p:grpSpPr>
        <p:sp>
          <p:nvSpPr>
            <p:cNvPr id="595" name="Freeform 457"/>
            <p:cNvSpPr>
              <a:spLocks noEditPoints="1"/>
            </p:cNvSpPr>
            <p:nvPr/>
          </p:nvSpPr>
          <p:spPr bwMode="gray">
            <a:xfrm>
              <a:off x="2516840" y="3735774"/>
              <a:ext cx="264865" cy="264865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596" name="Freeform 458"/>
            <p:cNvSpPr>
              <a:spLocks noEditPoints="1"/>
            </p:cNvSpPr>
            <p:nvPr/>
          </p:nvSpPr>
          <p:spPr bwMode="gray">
            <a:xfrm>
              <a:off x="2577603" y="3890019"/>
              <a:ext cx="143339" cy="44404"/>
            </a:xfrm>
            <a:custGeom>
              <a:avLst/>
              <a:gdLst>
                <a:gd name="T0" fmla="*/ 267 w 277"/>
                <a:gd name="T1" fmla="*/ 0 h 86"/>
                <a:gd name="T2" fmla="*/ 11 w 277"/>
                <a:gd name="T3" fmla="*/ 0 h 86"/>
                <a:gd name="T4" fmla="*/ 0 w 277"/>
                <a:gd name="T5" fmla="*/ 11 h 86"/>
                <a:gd name="T6" fmla="*/ 0 w 277"/>
                <a:gd name="T7" fmla="*/ 75 h 86"/>
                <a:gd name="T8" fmla="*/ 11 w 277"/>
                <a:gd name="T9" fmla="*/ 86 h 86"/>
                <a:gd name="T10" fmla="*/ 267 w 277"/>
                <a:gd name="T11" fmla="*/ 86 h 86"/>
                <a:gd name="T12" fmla="*/ 277 w 277"/>
                <a:gd name="T13" fmla="*/ 75 h 86"/>
                <a:gd name="T14" fmla="*/ 277 w 277"/>
                <a:gd name="T15" fmla="*/ 11 h 86"/>
                <a:gd name="T16" fmla="*/ 267 w 277"/>
                <a:gd name="T17" fmla="*/ 0 h 86"/>
                <a:gd name="T18" fmla="*/ 256 w 277"/>
                <a:gd name="T19" fmla="*/ 64 h 86"/>
                <a:gd name="T20" fmla="*/ 21 w 277"/>
                <a:gd name="T21" fmla="*/ 64 h 86"/>
                <a:gd name="T22" fmla="*/ 21 w 277"/>
                <a:gd name="T23" fmla="*/ 22 h 86"/>
                <a:gd name="T24" fmla="*/ 256 w 277"/>
                <a:gd name="T25" fmla="*/ 22 h 86"/>
                <a:gd name="T26" fmla="*/ 256 w 277"/>
                <a:gd name="T27" fmla="*/ 64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7" h="86">
                  <a:moveTo>
                    <a:pt x="26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81"/>
                    <a:pt x="5" y="86"/>
                    <a:pt x="11" y="86"/>
                  </a:cubicBezTo>
                  <a:cubicBezTo>
                    <a:pt x="267" y="86"/>
                    <a:pt x="267" y="86"/>
                    <a:pt x="267" y="86"/>
                  </a:cubicBezTo>
                  <a:cubicBezTo>
                    <a:pt x="273" y="86"/>
                    <a:pt x="277" y="81"/>
                    <a:pt x="277" y="75"/>
                  </a:cubicBezTo>
                  <a:cubicBezTo>
                    <a:pt x="277" y="11"/>
                    <a:pt x="277" y="11"/>
                    <a:pt x="277" y="11"/>
                  </a:cubicBezTo>
                  <a:cubicBezTo>
                    <a:pt x="277" y="5"/>
                    <a:pt x="273" y="0"/>
                    <a:pt x="267" y="0"/>
                  </a:cubicBezTo>
                  <a:close/>
                  <a:moveTo>
                    <a:pt x="256" y="64"/>
                  </a:moveTo>
                  <a:cubicBezTo>
                    <a:pt x="21" y="64"/>
                    <a:pt x="21" y="64"/>
                    <a:pt x="21" y="64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56" y="22"/>
                    <a:pt x="256" y="22"/>
                    <a:pt x="256" y="22"/>
                  </a:cubicBezTo>
                  <a:lnTo>
                    <a:pt x="256" y="64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597" name="Freeform 459"/>
            <p:cNvSpPr>
              <a:spLocks noEditPoints="1"/>
            </p:cNvSpPr>
            <p:nvPr/>
          </p:nvSpPr>
          <p:spPr bwMode="gray">
            <a:xfrm>
              <a:off x="2576824" y="3787968"/>
              <a:ext cx="144118" cy="91145"/>
            </a:xfrm>
            <a:custGeom>
              <a:avLst/>
              <a:gdLst>
                <a:gd name="T0" fmla="*/ 12 w 279"/>
                <a:gd name="T1" fmla="*/ 176 h 176"/>
                <a:gd name="T2" fmla="*/ 268 w 279"/>
                <a:gd name="T3" fmla="*/ 176 h 176"/>
                <a:gd name="T4" fmla="*/ 277 w 279"/>
                <a:gd name="T5" fmla="*/ 170 h 176"/>
                <a:gd name="T6" fmla="*/ 276 w 279"/>
                <a:gd name="T7" fmla="*/ 159 h 176"/>
                <a:gd name="T8" fmla="*/ 148 w 279"/>
                <a:gd name="T9" fmla="*/ 5 h 176"/>
                <a:gd name="T10" fmla="*/ 131 w 279"/>
                <a:gd name="T11" fmla="*/ 5 h 176"/>
                <a:gd name="T12" fmla="*/ 3 w 279"/>
                <a:gd name="T13" fmla="*/ 159 h 176"/>
                <a:gd name="T14" fmla="*/ 2 w 279"/>
                <a:gd name="T15" fmla="*/ 170 h 176"/>
                <a:gd name="T16" fmla="*/ 12 w 279"/>
                <a:gd name="T17" fmla="*/ 176 h 176"/>
                <a:gd name="T18" fmla="*/ 140 w 279"/>
                <a:gd name="T19" fmla="*/ 28 h 176"/>
                <a:gd name="T20" fmla="*/ 245 w 279"/>
                <a:gd name="T21" fmla="*/ 155 h 176"/>
                <a:gd name="T22" fmla="*/ 34 w 279"/>
                <a:gd name="T23" fmla="*/ 155 h 176"/>
                <a:gd name="T24" fmla="*/ 140 w 279"/>
                <a:gd name="T25" fmla="*/ 28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9" h="176">
                  <a:moveTo>
                    <a:pt x="12" y="176"/>
                  </a:moveTo>
                  <a:cubicBezTo>
                    <a:pt x="268" y="176"/>
                    <a:pt x="268" y="176"/>
                    <a:pt x="268" y="176"/>
                  </a:cubicBezTo>
                  <a:cubicBezTo>
                    <a:pt x="272" y="176"/>
                    <a:pt x="276" y="174"/>
                    <a:pt x="277" y="170"/>
                  </a:cubicBezTo>
                  <a:cubicBezTo>
                    <a:pt x="279" y="166"/>
                    <a:pt x="279" y="162"/>
                    <a:pt x="276" y="159"/>
                  </a:cubicBezTo>
                  <a:cubicBezTo>
                    <a:pt x="148" y="5"/>
                    <a:pt x="148" y="5"/>
                    <a:pt x="148" y="5"/>
                  </a:cubicBezTo>
                  <a:cubicBezTo>
                    <a:pt x="144" y="0"/>
                    <a:pt x="136" y="0"/>
                    <a:pt x="131" y="5"/>
                  </a:cubicBezTo>
                  <a:cubicBezTo>
                    <a:pt x="3" y="159"/>
                    <a:pt x="3" y="159"/>
                    <a:pt x="3" y="159"/>
                  </a:cubicBezTo>
                  <a:cubicBezTo>
                    <a:pt x="1" y="162"/>
                    <a:pt x="0" y="166"/>
                    <a:pt x="2" y="170"/>
                  </a:cubicBezTo>
                  <a:cubicBezTo>
                    <a:pt x="4" y="174"/>
                    <a:pt x="8" y="176"/>
                    <a:pt x="12" y="176"/>
                  </a:cubicBezTo>
                  <a:close/>
                  <a:moveTo>
                    <a:pt x="140" y="28"/>
                  </a:moveTo>
                  <a:cubicBezTo>
                    <a:pt x="245" y="155"/>
                    <a:pt x="245" y="155"/>
                    <a:pt x="245" y="155"/>
                  </a:cubicBezTo>
                  <a:cubicBezTo>
                    <a:pt x="34" y="155"/>
                    <a:pt x="34" y="155"/>
                    <a:pt x="34" y="155"/>
                  </a:cubicBezTo>
                  <a:lnTo>
                    <a:pt x="140" y="28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56" name="Group 655"/>
          <p:cNvGrpSpPr/>
          <p:nvPr/>
        </p:nvGrpSpPr>
        <p:grpSpPr>
          <a:xfrm>
            <a:off x="2930301" y="3148024"/>
            <a:ext cx="266339" cy="266339"/>
            <a:chOff x="2934165" y="3734300"/>
            <a:chExt cx="266339" cy="266339"/>
          </a:xfrm>
        </p:grpSpPr>
        <p:sp>
          <p:nvSpPr>
            <p:cNvPr id="599" name="Freeform 36"/>
            <p:cNvSpPr>
              <a:spLocks noEditPoints="1"/>
            </p:cNvSpPr>
            <p:nvPr/>
          </p:nvSpPr>
          <p:spPr bwMode="gray">
            <a:xfrm>
              <a:off x="3006233" y="3789135"/>
              <a:ext cx="122203" cy="156670"/>
            </a:xfrm>
            <a:custGeom>
              <a:avLst/>
              <a:gdLst>
                <a:gd name="T0" fmla="*/ 224 w 234"/>
                <a:gd name="T1" fmla="*/ 1 h 300"/>
                <a:gd name="T2" fmla="*/ 213 w 234"/>
                <a:gd name="T3" fmla="*/ 12 h 300"/>
                <a:gd name="T4" fmla="*/ 213 w 234"/>
                <a:gd name="T5" fmla="*/ 131 h 300"/>
                <a:gd name="T6" fmla="*/ 16 w 234"/>
                <a:gd name="T7" fmla="*/ 3 h 300"/>
                <a:gd name="T8" fmla="*/ 5 w 234"/>
                <a:gd name="T9" fmla="*/ 2 h 300"/>
                <a:gd name="T10" fmla="*/ 0 w 234"/>
                <a:gd name="T11" fmla="*/ 12 h 300"/>
                <a:gd name="T12" fmla="*/ 0 w 234"/>
                <a:gd name="T13" fmla="*/ 289 h 300"/>
                <a:gd name="T14" fmla="*/ 5 w 234"/>
                <a:gd name="T15" fmla="*/ 298 h 300"/>
                <a:gd name="T16" fmla="*/ 10 w 234"/>
                <a:gd name="T17" fmla="*/ 300 h 300"/>
                <a:gd name="T18" fmla="*/ 16 w 234"/>
                <a:gd name="T19" fmla="*/ 298 h 300"/>
                <a:gd name="T20" fmla="*/ 213 w 234"/>
                <a:gd name="T21" fmla="*/ 170 h 300"/>
                <a:gd name="T22" fmla="*/ 213 w 234"/>
                <a:gd name="T23" fmla="*/ 289 h 300"/>
                <a:gd name="T24" fmla="*/ 224 w 234"/>
                <a:gd name="T25" fmla="*/ 300 h 300"/>
                <a:gd name="T26" fmla="*/ 234 w 234"/>
                <a:gd name="T27" fmla="*/ 289 h 300"/>
                <a:gd name="T28" fmla="*/ 234 w 234"/>
                <a:gd name="T29" fmla="*/ 12 h 300"/>
                <a:gd name="T30" fmla="*/ 224 w 234"/>
                <a:gd name="T31" fmla="*/ 1 h 300"/>
                <a:gd name="T32" fmla="*/ 21 w 234"/>
                <a:gd name="T33" fmla="*/ 269 h 300"/>
                <a:gd name="T34" fmla="*/ 21 w 234"/>
                <a:gd name="T35" fmla="*/ 31 h 300"/>
                <a:gd name="T36" fmla="*/ 204 w 234"/>
                <a:gd name="T37" fmla="*/ 150 h 300"/>
                <a:gd name="T38" fmla="*/ 21 w 234"/>
                <a:gd name="T39" fmla="*/ 269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34" h="300">
                  <a:moveTo>
                    <a:pt x="224" y="1"/>
                  </a:moveTo>
                  <a:cubicBezTo>
                    <a:pt x="218" y="1"/>
                    <a:pt x="213" y="6"/>
                    <a:pt x="213" y="12"/>
                  </a:cubicBezTo>
                  <a:cubicBezTo>
                    <a:pt x="213" y="131"/>
                    <a:pt x="213" y="131"/>
                    <a:pt x="213" y="131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3" y="1"/>
                    <a:pt x="9" y="0"/>
                    <a:pt x="5" y="2"/>
                  </a:cubicBezTo>
                  <a:cubicBezTo>
                    <a:pt x="2" y="4"/>
                    <a:pt x="0" y="8"/>
                    <a:pt x="0" y="12"/>
                  </a:cubicBezTo>
                  <a:cubicBezTo>
                    <a:pt x="0" y="289"/>
                    <a:pt x="0" y="289"/>
                    <a:pt x="0" y="289"/>
                  </a:cubicBezTo>
                  <a:cubicBezTo>
                    <a:pt x="0" y="293"/>
                    <a:pt x="2" y="297"/>
                    <a:pt x="5" y="298"/>
                  </a:cubicBezTo>
                  <a:cubicBezTo>
                    <a:pt x="7" y="299"/>
                    <a:pt x="9" y="300"/>
                    <a:pt x="10" y="300"/>
                  </a:cubicBezTo>
                  <a:cubicBezTo>
                    <a:pt x="12" y="300"/>
                    <a:pt x="14" y="299"/>
                    <a:pt x="16" y="298"/>
                  </a:cubicBezTo>
                  <a:cubicBezTo>
                    <a:pt x="213" y="170"/>
                    <a:pt x="213" y="170"/>
                    <a:pt x="213" y="170"/>
                  </a:cubicBezTo>
                  <a:cubicBezTo>
                    <a:pt x="213" y="289"/>
                    <a:pt x="213" y="289"/>
                    <a:pt x="213" y="289"/>
                  </a:cubicBezTo>
                  <a:cubicBezTo>
                    <a:pt x="213" y="295"/>
                    <a:pt x="218" y="300"/>
                    <a:pt x="224" y="300"/>
                  </a:cubicBezTo>
                  <a:cubicBezTo>
                    <a:pt x="230" y="300"/>
                    <a:pt x="234" y="295"/>
                    <a:pt x="234" y="289"/>
                  </a:cubicBezTo>
                  <a:cubicBezTo>
                    <a:pt x="234" y="12"/>
                    <a:pt x="234" y="12"/>
                    <a:pt x="234" y="12"/>
                  </a:cubicBezTo>
                  <a:cubicBezTo>
                    <a:pt x="234" y="6"/>
                    <a:pt x="230" y="1"/>
                    <a:pt x="224" y="1"/>
                  </a:cubicBezTo>
                  <a:close/>
                  <a:moveTo>
                    <a:pt x="21" y="269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04" y="150"/>
                    <a:pt x="204" y="150"/>
                    <a:pt x="204" y="150"/>
                  </a:cubicBezTo>
                  <a:lnTo>
                    <a:pt x="21" y="269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600" name="Freeform 37"/>
            <p:cNvSpPr>
              <a:spLocks noEditPoints="1"/>
            </p:cNvSpPr>
            <p:nvPr/>
          </p:nvSpPr>
          <p:spPr bwMode="gray">
            <a:xfrm>
              <a:off x="2934165" y="3734300"/>
              <a:ext cx="266339" cy="266339"/>
            </a:xfrm>
            <a:custGeom>
              <a:avLst/>
              <a:gdLst>
                <a:gd name="T0" fmla="*/ 256 w 512"/>
                <a:gd name="T1" fmla="*/ 22 h 512"/>
                <a:gd name="T2" fmla="*/ 491 w 512"/>
                <a:gd name="T3" fmla="*/ 256 h 512"/>
                <a:gd name="T4" fmla="*/ 256 w 512"/>
                <a:gd name="T5" fmla="*/ 491 h 512"/>
                <a:gd name="T6" fmla="*/ 21 w 512"/>
                <a:gd name="T7" fmla="*/ 256 h 512"/>
                <a:gd name="T8" fmla="*/ 256 w 512"/>
                <a:gd name="T9" fmla="*/ 22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2"/>
                  </a:moveTo>
                  <a:cubicBezTo>
                    <a:pt x="385" y="22"/>
                    <a:pt x="491" y="127"/>
                    <a:pt x="491" y="256"/>
                  </a:cubicBezTo>
                  <a:cubicBezTo>
                    <a:pt x="491" y="386"/>
                    <a:pt x="385" y="491"/>
                    <a:pt x="256" y="491"/>
                  </a:cubicBezTo>
                  <a:cubicBezTo>
                    <a:pt x="127" y="491"/>
                    <a:pt x="21" y="386"/>
                    <a:pt x="21" y="256"/>
                  </a:cubicBezTo>
                  <a:cubicBezTo>
                    <a:pt x="21" y="127"/>
                    <a:pt x="127" y="22"/>
                    <a:pt x="256" y="22"/>
                  </a:cubicBezTo>
                  <a:moveTo>
                    <a:pt x="256" y="0"/>
                  </a:moveTo>
                  <a:cubicBezTo>
                    <a:pt x="115" y="0"/>
                    <a:pt x="0" y="115"/>
                    <a:pt x="0" y="256"/>
                  </a:cubicBezTo>
                  <a:cubicBezTo>
                    <a:pt x="0" y="398"/>
                    <a:pt x="115" y="512"/>
                    <a:pt x="256" y="512"/>
                  </a:cubicBezTo>
                  <a:cubicBezTo>
                    <a:pt x="397" y="512"/>
                    <a:pt x="512" y="398"/>
                    <a:pt x="512" y="256"/>
                  </a:cubicBezTo>
                  <a:cubicBezTo>
                    <a:pt x="512" y="115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57" name="Group 656"/>
          <p:cNvGrpSpPr/>
          <p:nvPr/>
        </p:nvGrpSpPr>
        <p:grpSpPr>
          <a:xfrm>
            <a:off x="3309248" y="3148024"/>
            <a:ext cx="265867" cy="265867"/>
            <a:chOff x="3306960" y="3734772"/>
            <a:chExt cx="265867" cy="265867"/>
          </a:xfrm>
        </p:grpSpPr>
        <p:sp>
          <p:nvSpPr>
            <p:cNvPr id="602" name="Freeform 473"/>
            <p:cNvSpPr>
              <a:spLocks noEditPoints="1"/>
            </p:cNvSpPr>
            <p:nvPr/>
          </p:nvSpPr>
          <p:spPr bwMode="gray">
            <a:xfrm>
              <a:off x="3384374" y="3795765"/>
              <a:ext cx="132934" cy="143881"/>
            </a:xfrm>
            <a:custGeom>
              <a:avLst/>
              <a:gdLst>
                <a:gd name="T0" fmla="*/ 11 w 256"/>
                <a:gd name="T1" fmla="*/ 277 h 277"/>
                <a:gd name="T2" fmla="*/ 5 w 256"/>
                <a:gd name="T3" fmla="*/ 276 h 277"/>
                <a:gd name="T4" fmla="*/ 0 w 256"/>
                <a:gd name="T5" fmla="*/ 267 h 277"/>
                <a:gd name="T6" fmla="*/ 0 w 256"/>
                <a:gd name="T7" fmla="*/ 11 h 277"/>
                <a:gd name="T8" fmla="*/ 5 w 256"/>
                <a:gd name="T9" fmla="*/ 1 h 277"/>
                <a:gd name="T10" fmla="*/ 16 w 256"/>
                <a:gd name="T11" fmla="*/ 1 h 277"/>
                <a:gd name="T12" fmla="*/ 250 w 256"/>
                <a:gd name="T13" fmla="*/ 129 h 277"/>
                <a:gd name="T14" fmla="*/ 256 w 256"/>
                <a:gd name="T15" fmla="*/ 139 h 277"/>
                <a:gd name="T16" fmla="*/ 250 w 256"/>
                <a:gd name="T17" fmla="*/ 148 h 277"/>
                <a:gd name="T18" fmla="*/ 16 w 256"/>
                <a:gd name="T19" fmla="*/ 276 h 277"/>
                <a:gd name="T20" fmla="*/ 11 w 256"/>
                <a:gd name="T21" fmla="*/ 277 h 277"/>
                <a:gd name="T22" fmla="*/ 21 w 256"/>
                <a:gd name="T23" fmla="*/ 29 h 277"/>
                <a:gd name="T24" fmla="*/ 21 w 256"/>
                <a:gd name="T25" fmla="*/ 249 h 277"/>
                <a:gd name="T26" fmla="*/ 223 w 256"/>
                <a:gd name="T27" fmla="*/ 139 h 277"/>
                <a:gd name="T28" fmla="*/ 21 w 256"/>
                <a:gd name="T29" fmla="*/ 29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6" h="277">
                  <a:moveTo>
                    <a:pt x="11" y="277"/>
                  </a:moveTo>
                  <a:cubicBezTo>
                    <a:pt x="9" y="277"/>
                    <a:pt x="7" y="277"/>
                    <a:pt x="5" y="276"/>
                  </a:cubicBezTo>
                  <a:cubicBezTo>
                    <a:pt x="2" y="274"/>
                    <a:pt x="0" y="270"/>
                    <a:pt x="0" y="26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7"/>
                    <a:pt x="2" y="3"/>
                    <a:pt x="5" y="1"/>
                  </a:cubicBezTo>
                  <a:cubicBezTo>
                    <a:pt x="8" y="0"/>
                    <a:pt x="12" y="0"/>
                    <a:pt x="16" y="1"/>
                  </a:cubicBezTo>
                  <a:cubicBezTo>
                    <a:pt x="250" y="129"/>
                    <a:pt x="250" y="129"/>
                    <a:pt x="250" y="129"/>
                  </a:cubicBezTo>
                  <a:cubicBezTo>
                    <a:pt x="254" y="131"/>
                    <a:pt x="256" y="135"/>
                    <a:pt x="256" y="139"/>
                  </a:cubicBezTo>
                  <a:cubicBezTo>
                    <a:pt x="256" y="143"/>
                    <a:pt x="254" y="146"/>
                    <a:pt x="250" y="148"/>
                  </a:cubicBezTo>
                  <a:cubicBezTo>
                    <a:pt x="16" y="276"/>
                    <a:pt x="16" y="276"/>
                    <a:pt x="16" y="276"/>
                  </a:cubicBezTo>
                  <a:cubicBezTo>
                    <a:pt x="14" y="277"/>
                    <a:pt x="12" y="277"/>
                    <a:pt x="11" y="277"/>
                  </a:cubicBezTo>
                  <a:close/>
                  <a:moveTo>
                    <a:pt x="21" y="29"/>
                  </a:moveTo>
                  <a:cubicBezTo>
                    <a:pt x="21" y="249"/>
                    <a:pt x="21" y="249"/>
                    <a:pt x="21" y="249"/>
                  </a:cubicBezTo>
                  <a:cubicBezTo>
                    <a:pt x="223" y="139"/>
                    <a:pt x="223" y="139"/>
                    <a:pt x="223" y="139"/>
                  </a:cubicBezTo>
                  <a:lnTo>
                    <a:pt x="21" y="29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603" name="Freeform 474"/>
            <p:cNvSpPr>
              <a:spLocks noEditPoints="1"/>
            </p:cNvSpPr>
            <p:nvPr/>
          </p:nvSpPr>
          <p:spPr bwMode="gray">
            <a:xfrm>
              <a:off x="3306960" y="3734772"/>
              <a:ext cx="265867" cy="265867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58" name="Group 657"/>
          <p:cNvGrpSpPr/>
          <p:nvPr/>
        </p:nvGrpSpPr>
        <p:grpSpPr>
          <a:xfrm>
            <a:off x="3687723" y="3148024"/>
            <a:ext cx="265118" cy="265118"/>
            <a:chOff x="3715508" y="3735521"/>
            <a:chExt cx="265118" cy="265118"/>
          </a:xfrm>
        </p:grpSpPr>
        <p:sp>
          <p:nvSpPr>
            <p:cNvPr id="605" name="Freeform 604"/>
            <p:cNvSpPr>
              <a:spLocks noEditPoints="1"/>
            </p:cNvSpPr>
            <p:nvPr/>
          </p:nvSpPr>
          <p:spPr bwMode="gray">
            <a:xfrm>
              <a:off x="3715508" y="3735521"/>
              <a:ext cx="265118" cy="265118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606" name="Freeform 605"/>
            <p:cNvSpPr>
              <a:spLocks noEditPoints="1"/>
            </p:cNvSpPr>
            <p:nvPr/>
          </p:nvSpPr>
          <p:spPr bwMode="gray">
            <a:xfrm>
              <a:off x="3765413" y="3785426"/>
              <a:ext cx="165309" cy="165309"/>
            </a:xfrm>
            <a:custGeom>
              <a:avLst/>
              <a:gdLst>
                <a:gd name="T0" fmla="*/ 170 w 320"/>
                <a:gd name="T1" fmla="*/ 10 h 320"/>
                <a:gd name="T2" fmla="*/ 170 w 320"/>
                <a:gd name="T3" fmla="*/ 85 h 320"/>
                <a:gd name="T4" fmla="*/ 160 w 320"/>
                <a:gd name="T5" fmla="*/ 96 h 320"/>
                <a:gd name="T6" fmla="*/ 149 w 320"/>
                <a:gd name="T7" fmla="*/ 85 h 320"/>
                <a:gd name="T8" fmla="*/ 149 w 320"/>
                <a:gd name="T9" fmla="*/ 10 h 320"/>
                <a:gd name="T10" fmla="*/ 160 w 320"/>
                <a:gd name="T11" fmla="*/ 0 h 320"/>
                <a:gd name="T12" fmla="*/ 170 w 320"/>
                <a:gd name="T13" fmla="*/ 10 h 320"/>
                <a:gd name="T14" fmla="*/ 213 w 320"/>
                <a:gd name="T15" fmla="*/ 117 h 320"/>
                <a:gd name="T16" fmla="*/ 221 w 320"/>
                <a:gd name="T17" fmla="*/ 114 h 320"/>
                <a:gd name="T18" fmla="*/ 274 w 320"/>
                <a:gd name="T19" fmla="*/ 61 h 320"/>
                <a:gd name="T20" fmla="*/ 274 w 320"/>
                <a:gd name="T21" fmla="*/ 45 h 320"/>
                <a:gd name="T22" fmla="*/ 259 w 320"/>
                <a:gd name="T23" fmla="*/ 45 h 320"/>
                <a:gd name="T24" fmla="*/ 205 w 320"/>
                <a:gd name="T25" fmla="*/ 99 h 320"/>
                <a:gd name="T26" fmla="*/ 205 w 320"/>
                <a:gd name="T27" fmla="*/ 114 h 320"/>
                <a:gd name="T28" fmla="*/ 213 w 320"/>
                <a:gd name="T29" fmla="*/ 117 h 320"/>
                <a:gd name="T30" fmla="*/ 309 w 320"/>
                <a:gd name="T31" fmla="*/ 149 h 320"/>
                <a:gd name="T32" fmla="*/ 234 w 320"/>
                <a:gd name="T33" fmla="*/ 149 h 320"/>
                <a:gd name="T34" fmla="*/ 224 w 320"/>
                <a:gd name="T35" fmla="*/ 160 h 320"/>
                <a:gd name="T36" fmla="*/ 234 w 320"/>
                <a:gd name="T37" fmla="*/ 170 h 320"/>
                <a:gd name="T38" fmla="*/ 309 w 320"/>
                <a:gd name="T39" fmla="*/ 170 h 320"/>
                <a:gd name="T40" fmla="*/ 320 w 320"/>
                <a:gd name="T41" fmla="*/ 160 h 320"/>
                <a:gd name="T42" fmla="*/ 309 w 320"/>
                <a:gd name="T43" fmla="*/ 149 h 320"/>
                <a:gd name="T44" fmla="*/ 221 w 320"/>
                <a:gd name="T45" fmla="*/ 205 h 320"/>
                <a:gd name="T46" fmla="*/ 205 w 320"/>
                <a:gd name="T47" fmla="*/ 205 h 320"/>
                <a:gd name="T48" fmla="*/ 205 w 320"/>
                <a:gd name="T49" fmla="*/ 221 h 320"/>
                <a:gd name="T50" fmla="*/ 259 w 320"/>
                <a:gd name="T51" fmla="*/ 274 h 320"/>
                <a:gd name="T52" fmla="*/ 266 w 320"/>
                <a:gd name="T53" fmla="*/ 277 h 320"/>
                <a:gd name="T54" fmla="*/ 274 w 320"/>
                <a:gd name="T55" fmla="*/ 274 h 320"/>
                <a:gd name="T56" fmla="*/ 274 w 320"/>
                <a:gd name="T57" fmla="*/ 259 h 320"/>
                <a:gd name="T58" fmla="*/ 221 w 320"/>
                <a:gd name="T59" fmla="*/ 205 h 320"/>
                <a:gd name="T60" fmla="*/ 160 w 320"/>
                <a:gd name="T61" fmla="*/ 224 h 320"/>
                <a:gd name="T62" fmla="*/ 149 w 320"/>
                <a:gd name="T63" fmla="*/ 234 h 320"/>
                <a:gd name="T64" fmla="*/ 149 w 320"/>
                <a:gd name="T65" fmla="*/ 309 h 320"/>
                <a:gd name="T66" fmla="*/ 160 w 320"/>
                <a:gd name="T67" fmla="*/ 320 h 320"/>
                <a:gd name="T68" fmla="*/ 170 w 320"/>
                <a:gd name="T69" fmla="*/ 309 h 320"/>
                <a:gd name="T70" fmla="*/ 170 w 320"/>
                <a:gd name="T71" fmla="*/ 234 h 320"/>
                <a:gd name="T72" fmla="*/ 160 w 320"/>
                <a:gd name="T73" fmla="*/ 224 h 320"/>
                <a:gd name="T74" fmla="*/ 99 w 320"/>
                <a:gd name="T75" fmla="*/ 205 h 320"/>
                <a:gd name="T76" fmla="*/ 45 w 320"/>
                <a:gd name="T77" fmla="*/ 259 h 320"/>
                <a:gd name="T78" fmla="*/ 45 w 320"/>
                <a:gd name="T79" fmla="*/ 274 h 320"/>
                <a:gd name="T80" fmla="*/ 53 w 320"/>
                <a:gd name="T81" fmla="*/ 277 h 320"/>
                <a:gd name="T82" fmla="*/ 61 w 320"/>
                <a:gd name="T83" fmla="*/ 274 h 320"/>
                <a:gd name="T84" fmla="*/ 114 w 320"/>
                <a:gd name="T85" fmla="*/ 221 h 320"/>
                <a:gd name="T86" fmla="*/ 114 w 320"/>
                <a:gd name="T87" fmla="*/ 205 h 320"/>
                <a:gd name="T88" fmla="*/ 99 w 320"/>
                <a:gd name="T89" fmla="*/ 205 h 320"/>
                <a:gd name="T90" fmla="*/ 96 w 320"/>
                <a:gd name="T91" fmla="*/ 160 h 320"/>
                <a:gd name="T92" fmla="*/ 85 w 320"/>
                <a:gd name="T93" fmla="*/ 149 h 320"/>
                <a:gd name="T94" fmla="*/ 10 w 320"/>
                <a:gd name="T95" fmla="*/ 149 h 320"/>
                <a:gd name="T96" fmla="*/ 0 w 320"/>
                <a:gd name="T97" fmla="*/ 160 h 320"/>
                <a:gd name="T98" fmla="*/ 10 w 320"/>
                <a:gd name="T99" fmla="*/ 170 h 320"/>
                <a:gd name="T100" fmla="*/ 85 w 320"/>
                <a:gd name="T101" fmla="*/ 170 h 320"/>
                <a:gd name="T102" fmla="*/ 96 w 320"/>
                <a:gd name="T103" fmla="*/ 16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20" h="320">
                  <a:moveTo>
                    <a:pt x="170" y="10"/>
                  </a:moveTo>
                  <a:cubicBezTo>
                    <a:pt x="170" y="85"/>
                    <a:pt x="170" y="85"/>
                    <a:pt x="170" y="85"/>
                  </a:cubicBezTo>
                  <a:cubicBezTo>
                    <a:pt x="170" y="91"/>
                    <a:pt x="166" y="96"/>
                    <a:pt x="160" y="96"/>
                  </a:cubicBezTo>
                  <a:cubicBezTo>
                    <a:pt x="154" y="96"/>
                    <a:pt x="149" y="91"/>
                    <a:pt x="149" y="85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49" y="4"/>
                    <a:pt x="154" y="0"/>
                    <a:pt x="160" y="0"/>
                  </a:cubicBezTo>
                  <a:cubicBezTo>
                    <a:pt x="166" y="0"/>
                    <a:pt x="170" y="4"/>
                    <a:pt x="170" y="10"/>
                  </a:cubicBezTo>
                  <a:close/>
                  <a:moveTo>
                    <a:pt x="213" y="117"/>
                  </a:moveTo>
                  <a:cubicBezTo>
                    <a:pt x="216" y="117"/>
                    <a:pt x="218" y="116"/>
                    <a:pt x="221" y="114"/>
                  </a:cubicBezTo>
                  <a:cubicBezTo>
                    <a:pt x="274" y="61"/>
                    <a:pt x="274" y="61"/>
                    <a:pt x="274" y="61"/>
                  </a:cubicBezTo>
                  <a:cubicBezTo>
                    <a:pt x="278" y="56"/>
                    <a:pt x="278" y="50"/>
                    <a:pt x="274" y="45"/>
                  </a:cubicBezTo>
                  <a:cubicBezTo>
                    <a:pt x="270" y="41"/>
                    <a:pt x="263" y="41"/>
                    <a:pt x="259" y="45"/>
                  </a:cubicBezTo>
                  <a:cubicBezTo>
                    <a:pt x="205" y="99"/>
                    <a:pt x="205" y="99"/>
                    <a:pt x="205" y="99"/>
                  </a:cubicBezTo>
                  <a:cubicBezTo>
                    <a:pt x="201" y="103"/>
                    <a:pt x="201" y="110"/>
                    <a:pt x="205" y="114"/>
                  </a:cubicBezTo>
                  <a:cubicBezTo>
                    <a:pt x="208" y="116"/>
                    <a:pt x="210" y="117"/>
                    <a:pt x="213" y="117"/>
                  </a:cubicBezTo>
                  <a:close/>
                  <a:moveTo>
                    <a:pt x="309" y="149"/>
                  </a:moveTo>
                  <a:cubicBezTo>
                    <a:pt x="234" y="149"/>
                    <a:pt x="234" y="149"/>
                    <a:pt x="234" y="149"/>
                  </a:cubicBezTo>
                  <a:cubicBezTo>
                    <a:pt x="228" y="149"/>
                    <a:pt x="224" y="154"/>
                    <a:pt x="224" y="160"/>
                  </a:cubicBezTo>
                  <a:cubicBezTo>
                    <a:pt x="224" y="166"/>
                    <a:pt x="228" y="170"/>
                    <a:pt x="234" y="170"/>
                  </a:cubicBezTo>
                  <a:cubicBezTo>
                    <a:pt x="309" y="170"/>
                    <a:pt x="309" y="170"/>
                    <a:pt x="309" y="170"/>
                  </a:cubicBezTo>
                  <a:cubicBezTo>
                    <a:pt x="315" y="170"/>
                    <a:pt x="320" y="166"/>
                    <a:pt x="320" y="160"/>
                  </a:cubicBezTo>
                  <a:cubicBezTo>
                    <a:pt x="320" y="154"/>
                    <a:pt x="315" y="149"/>
                    <a:pt x="309" y="149"/>
                  </a:cubicBezTo>
                  <a:close/>
                  <a:moveTo>
                    <a:pt x="221" y="205"/>
                  </a:moveTo>
                  <a:cubicBezTo>
                    <a:pt x="216" y="201"/>
                    <a:pt x="210" y="201"/>
                    <a:pt x="205" y="205"/>
                  </a:cubicBezTo>
                  <a:cubicBezTo>
                    <a:pt x="201" y="210"/>
                    <a:pt x="201" y="216"/>
                    <a:pt x="205" y="221"/>
                  </a:cubicBezTo>
                  <a:cubicBezTo>
                    <a:pt x="259" y="274"/>
                    <a:pt x="259" y="274"/>
                    <a:pt x="259" y="274"/>
                  </a:cubicBezTo>
                  <a:cubicBezTo>
                    <a:pt x="261" y="276"/>
                    <a:pt x="264" y="277"/>
                    <a:pt x="266" y="277"/>
                  </a:cubicBezTo>
                  <a:cubicBezTo>
                    <a:pt x="269" y="277"/>
                    <a:pt x="272" y="276"/>
                    <a:pt x="274" y="274"/>
                  </a:cubicBezTo>
                  <a:cubicBezTo>
                    <a:pt x="278" y="270"/>
                    <a:pt x="278" y="263"/>
                    <a:pt x="274" y="259"/>
                  </a:cubicBezTo>
                  <a:lnTo>
                    <a:pt x="221" y="205"/>
                  </a:lnTo>
                  <a:close/>
                  <a:moveTo>
                    <a:pt x="160" y="224"/>
                  </a:moveTo>
                  <a:cubicBezTo>
                    <a:pt x="154" y="224"/>
                    <a:pt x="149" y="228"/>
                    <a:pt x="149" y="234"/>
                  </a:cubicBezTo>
                  <a:cubicBezTo>
                    <a:pt x="149" y="309"/>
                    <a:pt x="149" y="309"/>
                    <a:pt x="149" y="309"/>
                  </a:cubicBezTo>
                  <a:cubicBezTo>
                    <a:pt x="149" y="315"/>
                    <a:pt x="154" y="320"/>
                    <a:pt x="160" y="320"/>
                  </a:cubicBezTo>
                  <a:cubicBezTo>
                    <a:pt x="166" y="320"/>
                    <a:pt x="170" y="315"/>
                    <a:pt x="170" y="309"/>
                  </a:cubicBezTo>
                  <a:cubicBezTo>
                    <a:pt x="170" y="234"/>
                    <a:pt x="170" y="234"/>
                    <a:pt x="170" y="234"/>
                  </a:cubicBezTo>
                  <a:cubicBezTo>
                    <a:pt x="170" y="228"/>
                    <a:pt x="166" y="224"/>
                    <a:pt x="160" y="224"/>
                  </a:cubicBezTo>
                  <a:close/>
                  <a:moveTo>
                    <a:pt x="99" y="205"/>
                  </a:moveTo>
                  <a:cubicBezTo>
                    <a:pt x="45" y="259"/>
                    <a:pt x="45" y="259"/>
                    <a:pt x="45" y="259"/>
                  </a:cubicBezTo>
                  <a:cubicBezTo>
                    <a:pt x="41" y="263"/>
                    <a:pt x="41" y="270"/>
                    <a:pt x="45" y="274"/>
                  </a:cubicBezTo>
                  <a:cubicBezTo>
                    <a:pt x="48" y="276"/>
                    <a:pt x="50" y="277"/>
                    <a:pt x="53" y="277"/>
                  </a:cubicBezTo>
                  <a:cubicBezTo>
                    <a:pt x="56" y="277"/>
                    <a:pt x="58" y="276"/>
                    <a:pt x="61" y="274"/>
                  </a:cubicBezTo>
                  <a:cubicBezTo>
                    <a:pt x="114" y="221"/>
                    <a:pt x="114" y="221"/>
                    <a:pt x="114" y="221"/>
                  </a:cubicBezTo>
                  <a:cubicBezTo>
                    <a:pt x="118" y="216"/>
                    <a:pt x="118" y="210"/>
                    <a:pt x="114" y="205"/>
                  </a:cubicBezTo>
                  <a:cubicBezTo>
                    <a:pt x="110" y="201"/>
                    <a:pt x="103" y="201"/>
                    <a:pt x="99" y="205"/>
                  </a:cubicBezTo>
                  <a:close/>
                  <a:moveTo>
                    <a:pt x="96" y="160"/>
                  </a:moveTo>
                  <a:cubicBezTo>
                    <a:pt x="96" y="154"/>
                    <a:pt x="91" y="149"/>
                    <a:pt x="85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4" y="149"/>
                    <a:pt x="0" y="154"/>
                    <a:pt x="0" y="160"/>
                  </a:cubicBezTo>
                  <a:cubicBezTo>
                    <a:pt x="0" y="166"/>
                    <a:pt x="4" y="170"/>
                    <a:pt x="10" y="170"/>
                  </a:cubicBezTo>
                  <a:cubicBezTo>
                    <a:pt x="85" y="170"/>
                    <a:pt x="85" y="170"/>
                    <a:pt x="85" y="170"/>
                  </a:cubicBezTo>
                  <a:cubicBezTo>
                    <a:pt x="91" y="170"/>
                    <a:pt x="96" y="166"/>
                    <a:pt x="96" y="16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59" name="Group 658"/>
          <p:cNvGrpSpPr/>
          <p:nvPr/>
        </p:nvGrpSpPr>
        <p:grpSpPr>
          <a:xfrm>
            <a:off x="4065449" y="3148024"/>
            <a:ext cx="266339" cy="267123"/>
            <a:chOff x="4048073" y="3733516"/>
            <a:chExt cx="266339" cy="267123"/>
          </a:xfrm>
        </p:grpSpPr>
        <p:sp>
          <p:nvSpPr>
            <p:cNvPr id="608" name="Freeform 722"/>
            <p:cNvSpPr>
              <a:spLocks noEditPoints="1"/>
            </p:cNvSpPr>
            <p:nvPr/>
          </p:nvSpPr>
          <p:spPr bwMode="gray">
            <a:xfrm>
              <a:off x="4098207" y="3800101"/>
              <a:ext cx="83035" cy="133953"/>
            </a:xfrm>
            <a:custGeom>
              <a:avLst/>
              <a:gdLst>
                <a:gd name="T0" fmla="*/ 153 w 160"/>
                <a:gd name="T1" fmla="*/ 2 h 257"/>
                <a:gd name="T2" fmla="*/ 142 w 160"/>
                <a:gd name="T3" fmla="*/ 3 h 257"/>
                <a:gd name="T4" fmla="*/ 60 w 160"/>
                <a:gd name="T5" fmla="*/ 75 h 257"/>
                <a:gd name="T6" fmla="*/ 10 w 160"/>
                <a:gd name="T7" fmla="*/ 75 h 257"/>
                <a:gd name="T8" fmla="*/ 0 w 160"/>
                <a:gd name="T9" fmla="*/ 86 h 257"/>
                <a:gd name="T10" fmla="*/ 0 w 160"/>
                <a:gd name="T11" fmla="*/ 171 h 257"/>
                <a:gd name="T12" fmla="*/ 10 w 160"/>
                <a:gd name="T13" fmla="*/ 182 h 257"/>
                <a:gd name="T14" fmla="*/ 60 w 160"/>
                <a:gd name="T15" fmla="*/ 182 h 257"/>
                <a:gd name="T16" fmla="*/ 142 w 160"/>
                <a:gd name="T17" fmla="*/ 254 h 257"/>
                <a:gd name="T18" fmla="*/ 149 w 160"/>
                <a:gd name="T19" fmla="*/ 257 h 257"/>
                <a:gd name="T20" fmla="*/ 153 w 160"/>
                <a:gd name="T21" fmla="*/ 256 h 257"/>
                <a:gd name="T22" fmla="*/ 160 w 160"/>
                <a:gd name="T23" fmla="*/ 246 h 257"/>
                <a:gd name="T24" fmla="*/ 160 w 160"/>
                <a:gd name="T25" fmla="*/ 11 h 257"/>
                <a:gd name="T26" fmla="*/ 153 w 160"/>
                <a:gd name="T27" fmla="*/ 2 h 257"/>
                <a:gd name="T28" fmla="*/ 138 w 160"/>
                <a:gd name="T29" fmla="*/ 222 h 257"/>
                <a:gd name="T30" fmla="*/ 71 w 160"/>
                <a:gd name="T31" fmla="*/ 163 h 257"/>
                <a:gd name="T32" fmla="*/ 64 w 160"/>
                <a:gd name="T33" fmla="*/ 161 h 257"/>
                <a:gd name="T34" fmla="*/ 21 w 160"/>
                <a:gd name="T35" fmla="*/ 161 h 257"/>
                <a:gd name="T36" fmla="*/ 21 w 160"/>
                <a:gd name="T37" fmla="*/ 97 h 257"/>
                <a:gd name="T38" fmla="*/ 64 w 160"/>
                <a:gd name="T39" fmla="*/ 97 h 257"/>
                <a:gd name="T40" fmla="*/ 71 w 160"/>
                <a:gd name="T41" fmla="*/ 94 h 257"/>
                <a:gd name="T42" fmla="*/ 138 w 160"/>
                <a:gd name="T43" fmla="*/ 35 h 257"/>
                <a:gd name="T44" fmla="*/ 138 w 160"/>
                <a:gd name="T45" fmla="*/ 22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0" h="257">
                  <a:moveTo>
                    <a:pt x="153" y="2"/>
                  </a:moveTo>
                  <a:cubicBezTo>
                    <a:pt x="150" y="0"/>
                    <a:pt x="145" y="1"/>
                    <a:pt x="142" y="3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4" y="75"/>
                    <a:pt x="0" y="80"/>
                    <a:pt x="0" y="86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7"/>
                    <a:pt x="4" y="182"/>
                    <a:pt x="10" y="182"/>
                  </a:cubicBezTo>
                  <a:cubicBezTo>
                    <a:pt x="60" y="182"/>
                    <a:pt x="60" y="182"/>
                    <a:pt x="60" y="182"/>
                  </a:cubicBezTo>
                  <a:cubicBezTo>
                    <a:pt x="142" y="254"/>
                    <a:pt x="142" y="254"/>
                    <a:pt x="142" y="254"/>
                  </a:cubicBezTo>
                  <a:cubicBezTo>
                    <a:pt x="144" y="256"/>
                    <a:pt x="146" y="257"/>
                    <a:pt x="149" y="257"/>
                  </a:cubicBezTo>
                  <a:cubicBezTo>
                    <a:pt x="150" y="257"/>
                    <a:pt x="152" y="256"/>
                    <a:pt x="153" y="256"/>
                  </a:cubicBezTo>
                  <a:cubicBezTo>
                    <a:pt x="157" y="254"/>
                    <a:pt x="160" y="250"/>
                    <a:pt x="160" y="246"/>
                  </a:cubicBezTo>
                  <a:cubicBezTo>
                    <a:pt x="160" y="11"/>
                    <a:pt x="160" y="11"/>
                    <a:pt x="160" y="11"/>
                  </a:cubicBezTo>
                  <a:cubicBezTo>
                    <a:pt x="160" y="7"/>
                    <a:pt x="157" y="3"/>
                    <a:pt x="153" y="2"/>
                  </a:cubicBezTo>
                  <a:close/>
                  <a:moveTo>
                    <a:pt x="138" y="222"/>
                  </a:moveTo>
                  <a:cubicBezTo>
                    <a:pt x="71" y="163"/>
                    <a:pt x="71" y="163"/>
                    <a:pt x="71" y="163"/>
                  </a:cubicBezTo>
                  <a:cubicBezTo>
                    <a:pt x="69" y="162"/>
                    <a:pt x="66" y="161"/>
                    <a:pt x="64" y="161"/>
                  </a:cubicBezTo>
                  <a:cubicBezTo>
                    <a:pt x="21" y="161"/>
                    <a:pt x="21" y="161"/>
                    <a:pt x="21" y="161"/>
                  </a:cubicBezTo>
                  <a:cubicBezTo>
                    <a:pt x="21" y="97"/>
                    <a:pt x="21" y="97"/>
                    <a:pt x="21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6" y="97"/>
                    <a:pt x="69" y="96"/>
                    <a:pt x="71" y="94"/>
                  </a:cubicBezTo>
                  <a:cubicBezTo>
                    <a:pt x="138" y="35"/>
                    <a:pt x="138" y="35"/>
                    <a:pt x="138" y="35"/>
                  </a:cubicBezTo>
                  <a:lnTo>
                    <a:pt x="138" y="222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609" name="Freeform 723"/>
            <p:cNvSpPr>
              <a:spLocks/>
            </p:cNvSpPr>
            <p:nvPr/>
          </p:nvSpPr>
          <p:spPr bwMode="gray">
            <a:xfrm>
              <a:off x="4197693" y="3838485"/>
              <a:ext cx="55618" cy="56401"/>
            </a:xfrm>
            <a:custGeom>
              <a:avLst/>
              <a:gdLst>
                <a:gd name="T0" fmla="*/ 69 w 108"/>
                <a:gd name="T1" fmla="*/ 55 h 108"/>
                <a:gd name="T2" fmla="*/ 104 w 108"/>
                <a:gd name="T3" fmla="*/ 20 h 108"/>
                <a:gd name="T4" fmla="*/ 104 w 108"/>
                <a:gd name="T5" fmla="*/ 4 h 108"/>
                <a:gd name="T6" fmla="*/ 89 w 108"/>
                <a:gd name="T7" fmla="*/ 4 h 108"/>
                <a:gd name="T8" fmla="*/ 54 w 108"/>
                <a:gd name="T9" fmla="*/ 40 h 108"/>
                <a:gd name="T10" fmla="*/ 19 w 108"/>
                <a:gd name="T11" fmla="*/ 4 h 108"/>
                <a:gd name="T12" fmla="*/ 4 w 108"/>
                <a:gd name="T13" fmla="*/ 4 h 108"/>
                <a:gd name="T14" fmla="*/ 4 w 108"/>
                <a:gd name="T15" fmla="*/ 20 h 108"/>
                <a:gd name="T16" fmla="*/ 39 w 108"/>
                <a:gd name="T17" fmla="*/ 55 h 108"/>
                <a:gd name="T18" fmla="*/ 4 w 108"/>
                <a:gd name="T19" fmla="*/ 90 h 108"/>
                <a:gd name="T20" fmla="*/ 4 w 108"/>
                <a:gd name="T21" fmla="*/ 105 h 108"/>
                <a:gd name="T22" fmla="*/ 11 w 108"/>
                <a:gd name="T23" fmla="*/ 108 h 108"/>
                <a:gd name="T24" fmla="*/ 19 w 108"/>
                <a:gd name="T25" fmla="*/ 105 h 108"/>
                <a:gd name="T26" fmla="*/ 54 w 108"/>
                <a:gd name="T27" fmla="*/ 70 h 108"/>
                <a:gd name="T28" fmla="*/ 89 w 108"/>
                <a:gd name="T29" fmla="*/ 105 h 108"/>
                <a:gd name="T30" fmla="*/ 97 w 108"/>
                <a:gd name="T31" fmla="*/ 108 h 108"/>
                <a:gd name="T32" fmla="*/ 104 w 108"/>
                <a:gd name="T33" fmla="*/ 105 h 108"/>
                <a:gd name="T34" fmla="*/ 104 w 108"/>
                <a:gd name="T35" fmla="*/ 90 h 108"/>
                <a:gd name="T36" fmla="*/ 69 w 108"/>
                <a:gd name="T37" fmla="*/ 5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8" h="108">
                  <a:moveTo>
                    <a:pt x="69" y="55"/>
                  </a:moveTo>
                  <a:cubicBezTo>
                    <a:pt x="104" y="20"/>
                    <a:pt x="104" y="20"/>
                    <a:pt x="104" y="20"/>
                  </a:cubicBezTo>
                  <a:cubicBezTo>
                    <a:pt x="108" y="15"/>
                    <a:pt x="108" y="9"/>
                    <a:pt x="104" y="4"/>
                  </a:cubicBezTo>
                  <a:cubicBezTo>
                    <a:pt x="100" y="0"/>
                    <a:pt x="93" y="0"/>
                    <a:pt x="89" y="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5" y="0"/>
                    <a:pt x="8" y="0"/>
                    <a:pt x="4" y="4"/>
                  </a:cubicBezTo>
                  <a:cubicBezTo>
                    <a:pt x="0" y="9"/>
                    <a:pt x="0" y="15"/>
                    <a:pt x="4" y="20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" y="90"/>
                    <a:pt x="4" y="90"/>
                    <a:pt x="4" y="90"/>
                  </a:cubicBezTo>
                  <a:cubicBezTo>
                    <a:pt x="0" y="94"/>
                    <a:pt x="0" y="101"/>
                    <a:pt x="4" y="105"/>
                  </a:cubicBezTo>
                  <a:cubicBezTo>
                    <a:pt x="6" y="107"/>
                    <a:pt x="9" y="108"/>
                    <a:pt x="11" y="108"/>
                  </a:cubicBezTo>
                  <a:cubicBezTo>
                    <a:pt x="14" y="108"/>
                    <a:pt x="17" y="107"/>
                    <a:pt x="19" y="105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91" y="107"/>
                    <a:pt x="94" y="108"/>
                    <a:pt x="97" y="108"/>
                  </a:cubicBezTo>
                  <a:cubicBezTo>
                    <a:pt x="99" y="108"/>
                    <a:pt x="102" y="107"/>
                    <a:pt x="104" y="105"/>
                  </a:cubicBezTo>
                  <a:cubicBezTo>
                    <a:pt x="108" y="101"/>
                    <a:pt x="108" y="94"/>
                    <a:pt x="104" y="90"/>
                  </a:cubicBezTo>
                  <a:lnTo>
                    <a:pt x="69" y="55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610" name="Freeform 724"/>
            <p:cNvSpPr>
              <a:spLocks noEditPoints="1"/>
            </p:cNvSpPr>
            <p:nvPr/>
          </p:nvSpPr>
          <p:spPr bwMode="gray">
            <a:xfrm>
              <a:off x="4048073" y="3733516"/>
              <a:ext cx="266339" cy="2671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0" name="Group 659"/>
          <p:cNvGrpSpPr/>
          <p:nvPr/>
        </p:nvGrpSpPr>
        <p:grpSpPr>
          <a:xfrm>
            <a:off x="4444396" y="3148024"/>
            <a:ext cx="267123" cy="266339"/>
            <a:chOff x="4414576" y="3734300"/>
            <a:chExt cx="267123" cy="266339"/>
          </a:xfrm>
        </p:grpSpPr>
        <p:sp>
          <p:nvSpPr>
            <p:cNvPr id="612" name="Freeform 611"/>
            <p:cNvSpPr>
              <a:spLocks noEditPoints="1"/>
            </p:cNvSpPr>
            <p:nvPr/>
          </p:nvSpPr>
          <p:spPr bwMode="gray">
            <a:xfrm>
              <a:off x="4464711" y="3800101"/>
              <a:ext cx="83035" cy="133953"/>
            </a:xfrm>
            <a:custGeom>
              <a:avLst/>
              <a:gdLst>
                <a:gd name="T0" fmla="*/ 153 w 160"/>
                <a:gd name="T1" fmla="*/ 2 h 257"/>
                <a:gd name="T2" fmla="*/ 142 w 160"/>
                <a:gd name="T3" fmla="*/ 3 h 257"/>
                <a:gd name="T4" fmla="*/ 60 w 160"/>
                <a:gd name="T5" fmla="*/ 75 h 257"/>
                <a:gd name="T6" fmla="*/ 10 w 160"/>
                <a:gd name="T7" fmla="*/ 75 h 257"/>
                <a:gd name="T8" fmla="*/ 0 w 160"/>
                <a:gd name="T9" fmla="*/ 86 h 257"/>
                <a:gd name="T10" fmla="*/ 0 w 160"/>
                <a:gd name="T11" fmla="*/ 171 h 257"/>
                <a:gd name="T12" fmla="*/ 10 w 160"/>
                <a:gd name="T13" fmla="*/ 182 h 257"/>
                <a:gd name="T14" fmla="*/ 60 w 160"/>
                <a:gd name="T15" fmla="*/ 182 h 257"/>
                <a:gd name="T16" fmla="*/ 142 w 160"/>
                <a:gd name="T17" fmla="*/ 254 h 257"/>
                <a:gd name="T18" fmla="*/ 149 w 160"/>
                <a:gd name="T19" fmla="*/ 257 h 257"/>
                <a:gd name="T20" fmla="*/ 153 w 160"/>
                <a:gd name="T21" fmla="*/ 256 h 257"/>
                <a:gd name="T22" fmla="*/ 160 w 160"/>
                <a:gd name="T23" fmla="*/ 246 h 257"/>
                <a:gd name="T24" fmla="*/ 160 w 160"/>
                <a:gd name="T25" fmla="*/ 11 h 257"/>
                <a:gd name="T26" fmla="*/ 153 w 160"/>
                <a:gd name="T27" fmla="*/ 2 h 257"/>
                <a:gd name="T28" fmla="*/ 138 w 160"/>
                <a:gd name="T29" fmla="*/ 222 h 257"/>
                <a:gd name="T30" fmla="*/ 71 w 160"/>
                <a:gd name="T31" fmla="*/ 163 h 257"/>
                <a:gd name="T32" fmla="*/ 64 w 160"/>
                <a:gd name="T33" fmla="*/ 161 h 257"/>
                <a:gd name="T34" fmla="*/ 21 w 160"/>
                <a:gd name="T35" fmla="*/ 161 h 257"/>
                <a:gd name="T36" fmla="*/ 21 w 160"/>
                <a:gd name="T37" fmla="*/ 97 h 257"/>
                <a:gd name="T38" fmla="*/ 64 w 160"/>
                <a:gd name="T39" fmla="*/ 97 h 257"/>
                <a:gd name="T40" fmla="*/ 71 w 160"/>
                <a:gd name="T41" fmla="*/ 94 h 257"/>
                <a:gd name="T42" fmla="*/ 138 w 160"/>
                <a:gd name="T43" fmla="*/ 35 h 257"/>
                <a:gd name="T44" fmla="*/ 138 w 160"/>
                <a:gd name="T45" fmla="*/ 222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0" h="257">
                  <a:moveTo>
                    <a:pt x="153" y="2"/>
                  </a:moveTo>
                  <a:cubicBezTo>
                    <a:pt x="150" y="0"/>
                    <a:pt x="145" y="1"/>
                    <a:pt x="142" y="3"/>
                  </a:cubicBezTo>
                  <a:cubicBezTo>
                    <a:pt x="60" y="75"/>
                    <a:pt x="60" y="75"/>
                    <a:pt x="60" y="75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4" y="75"/>
                    <a:pt x="0" y="80"/>
                    <a:pt x="0" y="86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7"/>
                    <a:pt x="4" y="182"/>
                    <a:pt x="10" y="182"/>
                  </a:cubicBezTo>
                  <a:cubicBezTo>
                    <a:pt x="60" y="182"/>
                    <a:pt x="60" y="182"/>
                    <a:pt x="60" y="182"/>
                  </a:cubicBezTo>
                  <a:cubicBezTo>
                    <a:pt x="142" y="254"/>
                    <a:pt x="142" y="254"/>
                    <a:pt x="142" y="254"/>
                  </a:cubicBezTo>
                  <a:cubicBezTo>
                    <a:pt x="144" y="256"/>
                    <a:pt x="146" y="257"/>
                    <a:pt x="149" y="257"/>
                  </a:cubicBezTo>
                  <a:cubicBezTo>
                    <a:pt x="150" y="257"/>
                    <a:pt x="152" y="256"/>
                    <a:pt x="153" y="256"/>
                  </a:cubicBezTo>
                  <a:cubicBezTo>
                    <a:pt x="157" y="254"/>
                    <a:pt x="160" y="250"/>
                    <a:pt x="160" y="246"/>
                  </a:cubicBezTo>
                  <a:cubicBezTo>
                    <a:pt x="160" y="11"/>
                    <a:pt x="160" y="11"/>
                    <a:pt x="160" y="11"/>
                  </a:cubicBezTo>
                  <a:cubicBezTo>
                    <a:pt x="160" y="7"/>
                    <a:pt x="157" y="3"/>
                    <a:pt x="153" y="2"/>
                  </a:cubicBezTo>
                  <a:close/>
                  <a:moveTo>
                    <a:pt x="138" y="222"/>
                  </a:moveTo>
                  <a:cubicBezTo>
                    <a:pt x="71" y="163"/>
                    <a:pt x="71" y="163"/>
                    <a:pt x="71" y="163"/>
                  </a:cubicBezTo>
                  <a:cubicBezTo>
                    <a:pt x="69" y="162"/>
                    <a:pt x="66" y="161"/>
                    <a:pt x="64" y="161"/>
                  </a:cubicBezTo>
                  <a:cubicBezTo>
                    <a:pt x="21" y="161"/>
                    <a:pt x="21" y="161"/>
                    <a:pt x="21" y="161"/>
                  </a:cubicBezTo>
                  <a:cubicBezTo>
                    <a:pt x="21" y="97"/>
                    <a:pt x="21" y="97"/>
                    <a:pt x="21" y="97"/>
                  </a:cubicBezTo>
                  <a:cubicBezTo>
                    <a:pt x="64" y="97"/>
                    <a:pt x="64" y="97"/>
                    <a:pt x="64" y="97"/>
                  </a:cubicBezTo>
                  <a:cubicBezTo>
                    <a:pt x="66" y="97"/>
                    <a:pt x="69" y="96"/>
                    <a:pt x="71" y="94"/>
                  </a:cubicBezTo>
                  <a:cubicBezTo>
                    <a:pt x="138" y="35"/>
                    <a:pt x="138" y="35"/>
                    <a:pt x="138" y="35"/>
                  </a:cubicBezTo>
                  <a:lnTo>
                    <a:pt x="138" y="222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613" name="Freeform 612"/>
            <p:cNvSpPr>
              <a:spLocks/>
            </p:cNvSpPr>
            <p:nvPr/>
          </p:nvSpPr>
          <p:spPr bwMode="gray">
            <a:xfrm>
              <a:off x="4559496" y="3849452"/>
              <a:ext cx="16450" cy="34467"/>
            </a:xfrm>
            <a:custGeom>
              <a:avLst/>
              <a:gdLst>
                <a:gd name="T0" fmla="*/ 5 w 31"/>
                <a:gd name="T1" fmla="*/ 4 h 66"/>
                <a:gd name="T2" fmla="*/ 4 w 31"/>
                <a:gd name="T3" fmla="*/ 19 h 66"/>
                <a:gd name="T4" fmla="*/ 10 w 31"/>
                <a:gd name="T5" fmla="*/ 34 h 66"/>
                <a:gd name="T6" fmla="*/ 4 w 31"/>
                <a:gd name="T7" fmla="*/ 48 h 66"/>
                <a:gd name="T8" fmla="*/ 5 w 31"/>
                <a:gd name="T9" fmla="*/ 63 h 66"/>
                <a:gd name="T10" fmla="*/ 12 w 31"/>
                <a:gd name="T11" fmla="*/ 66 h 66"/>
                <a:gd name="T12" fmla="*/ 20 w 31"/>
                <a:gd name="T13" fmla="*/ 62 h 66"/>
                <a:gd name="T14" fmla="*/ 31 w 31"/>
                <a:gd name="T15" fmla="*/ 34 h 66"/>
                <a:gd name="T16" fmla="*/ 20 w 31"/>
                <a:gd name="T17" fmla="*/ 5 h 66"/>
                <a:gd name="T18" fmla="*/ 5 w 31"/>
                <a:gd name="T19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66">
                  <a:moveTo>
                    <a:pt x="5" y="4"/>
                  </a:moveTo>
                  <a:cubicBezTo>
                    <a:pt x="1" y="8"/>
                    <a:pt x="0" y="15"/>
                    <a:pt x="4" y="19"/>
                  </a:cubicBezTo>
                  <a:cubicBezTo>
                    <a:pt x="8" y="23"/>
                    <a:pt x="10" y="28"/>
                    <a:pt x="10" y="34"/>
                  </a:cubicBezTo>
                  <a:cubicBezTo>
                    <a:pt x="10" y="39"/>
                    <a:pt x="8" y="44"/>
                    <a:pt x="4" y="48"/>
                  </a:cubicBezTo>
                  <a:cubicBezTo>
                    <a:pt x="0" y="52"/>
                    <a:pt x="1" y="59"/>
                    <a:pt x="5" y="63"/>
                  </a:cubicBezTo>
                  <a:cubicBezTo>
                    <a:pt x="7" y="65"/>
                    <a:pt x="10" y="66"/>
                    <a:pt x="12" y="66"/>
                  </a:cubicBezTo>
                  <a:cubicBezTo>
                    <a:pt x="15" y="66"/>
                    <a:pt x="18" y="64"/>
                    <a:pt x="20" y="62"/>
                  </a:cubicBezTo>
                  <a:cubicBezTo>
                    <a:pt x="27" y="54"/>
                    <a:pt x="31" y="44"/>
                    <a:pt x="31" y="34"/>
                  </a:cubicBezTo>
                  <a:cubicBezTo>
                    <a:pt x="31" y="23"/>
                    <a:pt x="27" y="13"/>
                    <a:pt x="20" y="5"/>
                  </a:cubicBezTo>
                  <a:cubicBezTo>
                    <a:pt x="16" y="1"/>
                    <a:pt x="9" y="0"/>
                    <a:pt x="5" y="4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614" name="Freeform 613"/>
            <p:cNvSpPr>
              <a:spLocks/>
            </p:cNvSpPr>
            <p:nvPr/>
          </p:nvSpPr>
          <p:spPr bwMode="gray">
            <a:xfrm>
              <a:off x="4576730" y="3828302"/>
              <a:ext cx="26634" cy="77552"/>
            </a:xfrm>
            <a:custGeom>
              <a:avLst/>
              <a:gdLst>
                <a:gd name="T0" fmla="*/ 19 w 51"/>
                <a:gd name="T1" fmla="*/ 4 h 150"/>
                <a:gd name="T2" fmla="*/ 4 w 51"/>
                <a:gd name="T3" fmla="*/ 5 h 150"/>
                <a:gd name="T4" fmla="*/ 5 w 51"/>
                <a:gd name="T5" fmla="*/ 20 h 150"/>
                <a:gd name="T6" fmla="*/ 30 w 51"/>
                <a:gd name="T7" fmla="*/ 76 h 150"/>
                <a:gd name="T8" fmla="*/ 5 w 51"/>
                <a:gd name="T9" fmla="*/ 132 h 150"/>
                <a:gd name="T10" fmla="*/ 4 w 51"/>
                <a:gd name="T11" fmla="*/ 147 h 150"/>
                <a:gd name="T12" fmla="*/ 12 w 51"/>
                <a:gd name="T13" fmla="*/ 150 h 150"/>
                <a:gd name="T14" fmla="*/ 19 w 51"/>
                <a:gd name="T15" fmla="*/ 148 h 150"/>
                <a:gd name="T16" fmla="*/ 51 w 51"/>
                <a:gd name="T17" fmla="*/ 76 h 150"/>
                <a:gd name="T18" fmla="*/ 19 w 51"/>
                <a:gd name="T19" fmla="*/ 4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150">
                  <a:moveTo>
                    <a:pt x="19" y="4"/>
                  </a:moveTo>
                  <a:cubicBezTo>
                    <a:pt x="14" y="0"/>
                    <a:pt x="8" y="0"/>
                    <a:pt x="4" y="5"/>
                  </a:cubicBezTo>
                  <a:cubicBezTo>
                    <a:pt x="0" y="9"/>
                    <a:pt x="0" y="16"/>
                    <a:pt x="5" y="20"/>
                  </a:cubicBezTo>
                  <a:cubicBezTo>
                    <a:pt x="21" y="34"/>
                    <a:pt x="30" y="54"/>
                    <a:pt x="30" y="76"/>
                  </a:cubicBezTo>
                  <a:cubicBezTo>
                    <a:pt x="30" y="97"/>
                    <a:pt x="21" y="117"/>
                    <a:pt x="5" y="132"/>
                  </a:cubicBezTo>
                  <a:cubicBezTo>
                    <a:pt x="0" y="136"/>
                    <a:pt x="0" y="142"/>
                    <a:pt x="4" y="147"/>
                  </a:cubicBezTo>
                  <a:cubicBezTo>
                    <a:pt x="6" y="149"/>
                    <a:pt x="9" y="150"/>
                    <a:pt x="12" y="150"/>
                  </a:cubicBezTo>
                  <a:cubicBezTo>
                    <a:pt x="14" y="150"/>
                    <a:pt x="17" y="149"/>
                    <a:pt x="19" y="148"/>
                  </a:cubicBezTo>
                  <a:cubicBezTo>
                    <a:pt x="39" y="129"/>
                    <a:pt x="51" y="103"/>
                    <a:pt x="51" y="76"/>
                  </a:cubicBezTo>
                  <a:cubicBezTo>
                    <a:pt x="51" y="48"/>
                    <a:pt x="39" y="22"/>
                    <a:pt x="19" y="4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615" name="Freeform 614"/>
            <p:cNvSpPr>
              <a:spLocks/>
            </p:cNvSpPr>
            <p:nvPr/>
          </p:nvSpPr>
          <p:spPr bwMode="gray">
            <a:xfrm>
              <a:off x="4593180" y="3805585"/>
              <a:ext cx="38384" cy="122986"/>
            </a:xfrm>
            <a:custGeom>
              <a:avLst/>
              <a:gdLst>
                <a:gd name="T0" fmla="*/ 19 w 73"/>
                <a:gd name="T1" fmla="*/ 4 h 236"/>
                <a:gd name="T2" fmla="*/ 4 w 73"/>
                <a:gd name="T3" fmla="*/ 5 h 236"/>
                <a:gd name="T4" fmla="*/ 5 w 73"/>
                <a:gd name="T5" fmla="*/ 20 h 236"/>
                <a:gd name="T6" fmla="*/ 51 w 73"/>
                <a:gd name="T7" fmla="*/ 119 h 236"/>
                <a:gd name="T8" fmla="*/ 5 w 73"/>
                <a:gd name="T9" fmla="*/ 217 h 236"/>
                <a:gd name="T10" fmla="*/ 4 w 73"/>
                <a:gd name="T11" fmla="*/ 232 h 236"/>
                <a:gd name="T12" fmla="*/ 12 w 73"/>
                <a:gd name="T13" fmla="*/ 236 h 236"/>
                <a:gd name="T14" fmla="*/ 19 w 73"/>
                <a:gd name="T15" fmla="*/ 234 h 236"/>
                <a:gd name="T16" fmla="*/ 73 w 73"/>
                <a:gd name="T17" fmla="*/ 119 h 236"/>
                <a:gd name="T18" fmla="*/ 19 w 73"/>
                <a:gd name="T19" fmla="*/ 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3" h="236">
                  <a:moveTo>
                    <a:pt x="19" y="4"/>
                  </a:moveTo>
                  <a:cubicBezTo>
                    <a:pt x="14" y="0"/>
                    <a:pt x="8" y="1"/>
                    <a:pt x="4" y="5"/>
                  </a:cubicBezTo>
                  <a:cubicBezTo>
                    <a:pt x="0" y="10"/>
                    <a:pt x="1" y="16"/>
                    <a:pt x="5" y="20"/>
                  </a:cubicBezTo>
                  <a:cubicBezTo>
                    <a:pt x="34" y="45"/>
                    <a:pt x="51" y="81"/>
                    <a:pt x="51" y="119"/>
                  </a:cubicBezTo>
                  <a:cubicBezTo>
                    <a:pt x="51" y="157"/>
                    <a:pt x="34" y="193"/>
                    <a:pt x="5" y="217"/>
                  </a:cubicBezTo>
                  <a:cubicBezTo>
                    <a:pt x="1" y="221"/>
                    <a:pt x="0" y="228"/>
                    <a:pt x="4" y="232"/>
                  </a:cubicBezTo>
                  <a:cubicBezTo>
                    <a:pt x="6" y="235"/>
                    <a:pt x="9" y="236"/>
                    <a:pt x="12" y="236"/>
                  </a:cubicBezTo>
                  <a:cubicBezTo>
                    <a:pt x="14" y="236"/>
                    <a:pt x="17" y="235"/>
                    <a:pt x="19" y="234"/>
                  </a:cubicBezTo>
                  <a:cubicBezTo>
                    <a:pt x="53" y="205"/>
                    <a:pt x="73" y="163"/>
                    <a:pt x="73" y="119"/>
                  </a:cubicBezTo>
                  <a:cubicBezTo>
                    <a:pt x="73" y="74"/>
                    <a:pt x="53" y="32"/>
                    <a:pt x="19" y="4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616" name="Freeform 615"/>
            <p:cNvSpPr>
              <a:spLocks noEditPoints="1"/>
            </p:cNvSpPr>
            <p:nvPr/>
          </p:nvSpPr>
          <p:spPr bwMode="gray">
            <a:xfrm>
              <a:off x="4414576" y="3734300"/>
              <a:ext cx="267123" cy="266339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1" name="Group 660"/>
          <p:cNvGrpSpPr/>
          <p:nvPr/>
        </p:nvGrpSpPr>
        <p:grpSpPr>
          <a:xfrm>
            <a:off x="4824127" y="3148024"/>
            <a:ext cx="265867" cy="265867"/>
            <a:chOff x="4859422" y="3734772"/>
            <a:chExt cx="265867" cy="265867"/>
          </a:xfrm>
        </p:grpSpPr>
        <p:sp>
          <p:nvSpPr>
            <p:cNvPr id="618" name="Freeform 415"/>
            <p:cNvSpPr>
              <a:spLocks noEditPoints="1"/>
            </p:cNvSpPr>
            <p:nvPr/>
          </p:nvSpPr>
          <p:spPr bwMode="gray">
            <a:xfrm>
              <a:off x="4914941" y="3784818"/>
              <a:ext cx="154828" cy="160302"/>
            </a:xfrm>
            <a:custGeom>
              <a:avLst/>
              <a:gdLst>
                <a:gd name="T0" fmla="*/ 149 w 298"/>
                <a:gd name="T1" fmla="*/ 309 h 309"/>
                <a:gd name="T2" fmla="*/ 0 w 298"/>
                <a:gd name="T3" fmla="*/ 160 h 309"/>
                <a:gd name="T4" fmla="*/ 99 w 298"/>
                <a:gd name="T5" fmla="*/ 20 h 309"/>
                <a:gd name="T6" fmla="*/ 113 w 298"/>
                <a:gd name="T7" fmla="*/ 27 h 309"/>
                <a:gd name="T8" fmla="*/ 106 w 298"/>
                <a:gd name="T9" fmla="*/ 40 h 309"/>
                <a:gd name="T10" fmla="*/ 21 w 298"/>
                <a:gd name="T11" fmla="*/ 160 h 309"/>
                <a:gd name="T12" fmla="*/ 149 w 298"/>
                <a:gd name="T13" fmla="*/ 288 h 309"/>
                <a:gd name="T14" fmla="*/ 276 w 298"/>
                <a:gd name="T15" fmla="*/ 160 h 309"/>
                <a:gd name="T16" fmla="*/ 191 w 298"/>
                <a:gd name="T17" fmla="*/ 40 h 309"/>
                <a:gd name="T18" fmla="*/ 185 w 298"/>
                <a:gd name="T19" fmla="*/ 26 h 309"/>
                <a:gd name="T20" fmla="*/ 198 w 298"/>
                <a:gd name="T21" fmla="*/ 20 h 309"/>
                <a:gd name="T22" fmla="*/ 298 w 298"/>
                <a:gd name="T23" fmla="*/ 160 h 309"/>
                <a:gd name="T24" fmla="*/ 149 w 298"/>
                <a:gd name="T25" fmla="*/ 309 h 309"/>
                <a:gd name="T26" fmla="*/ 159 w 298"/>
                <a:gd name="T27" fmla="*/ 107 h 309"/>
                <a:gd name="T28" fmla="*/ 159 w 298"/>
                <a:gd name="T29" fmla="*/ 11 h 309"/>
                <a:gd name="T30" fmla="*/ 149 w 298"/>
                <a:gd name="T31" fmla="*/ 0 h 309"/>
                <a:gd name="T32" fmla="*/ 138 w 298"/>
                <a:gd name="T33" fmla="*/ 11 h 309"/>
                <a:gd name="T34" fmla="*/ 138 w 298"/>
                <a:gd name="T35" fmla="*/ 107 h 309"/>
                <a:gd name="T36" fmla="*/ 149 w 298"/>
                <a:gd name="T37" fmla="*/ 117 h 309"/>
                <a:gd name="T38" fmla="*/ 159 w 298"/>
                <a:gd name="T39" fmla="*/ 107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8" h="309">
                  <a:moveTo>
                    <a:pt x="149" y="309"/>
                  </a:moveTo>
                  <a:cubicBezTo>
                    <a:pt x="67" y="309"/>
                    <a:pt x="0" y="243"/>
                    <a:pt x="0" y="160"/>
                  </a:cubicBezTo>
                  <a:cubicBezTo>
                    <a:pt x="0" y="97"/>
                    <a:pt x="40" y="41"/>
                    <a:pt x="99" y="20"/>
                  </a:cubicBezTo>
                  <a:cubicBezTo>
                    <a:pt x="105" y="18"/>
                    <a:pt x="111" y="21"/>
                    <a:pt x="113" y="27"/>
                  </a:cubicBezTo>
                  <a:cubicBezTo>
                    <a:pt x="115" y="32"/>
                    <a:pt x="112" y="38"/>
                    <a:pt x="106" y="40"/>
                  </a:cubicBezTo>
                  <a:cubicBezTo>
                    <a:pt x="55" y="58"/>
                    <a:pt x="21" y="106"/>
                    <a:pt x="21" y="160"/>
                  </a:cubicBezTo>
                  <a:cubicBezTo>
                    <a:pt x="21" y="231"/>
                    <a:pt x="78" y="288"/>
                    <a:pt x="149" y="288"/>
                  </a:cubicBezTo>
                  <a:cubicBezTo>
                    <a:pt x="219" y="288"/>
                    <a:pt x="276" y="231"/>
                    <a:pt x="276" y="160"/>
                  </a:cubicBezTo>
                  <a:cubicBezTo>
                    <a:pt x="276" y="106"/>
                    <a:pt x="242" y="58"/>
                    <a:pt x="191" y="40"/>
                  </a:cubicBezTo>
                  <a:cubicBezTo>
                    <a:pt x="186" y="38"/>
                    <a:pt x="183" y="32"/>
                    <a:pt x="185" y="26"/>
                  </a:cubicBezTo>
                  <a:cubicBezTo>
                    <a:pt x="187" y="21"/>
                    <a:pt x="193" y="18"/>
                    <a:pt x="198" y="20"/>
                  </a:cubicBezTo>
                  <a:cubicBezTo>
                    <a:pt x="258" y="41"/>
                    <a:pt x="298" y="97"/>
                    <a:pt x="298" y="160"/>
                  </a:cubicBezTo>
                  <a:cubicBezTo>
                    <a:pt x="298" y="243"/>
                    <a:pt x="231" y="309"/>
                    <a:pt x="149" y="309"/>
                  </a:cubicBezTo>
                  <a:close/>
                  <a:moveTo>
                    <a:pt x="159" y="107"/>
                  </a:moveTo>
                  <a:cubicBezTo>
                    <a:pt x="159" y="11"/>
                    <a:pt x="159" y="11"/>
                    <a:pt x="159" y="11"/>
                  </a:cubicBezTo>
                  <a:cubicBezTo>
                    <a:pt x="159" y="5"/>
                    <a:pt x="155" y="0"/>
                    <a:pt x="149" y="0"/>
                  </a:cubicBezTo>
                  <a:cubicBezTo>
                    <a:pt x="143" y="0"/>
                    <a:pt x="138" y="5"/>
                    <a:pt x="138" y="11"/>
                  </a:cubicBezTo>
                  <a:cubicBezTo>
                    <a:pt x="138" y="107"/>
                    <a:pt x="138" y="107"/>
                    <a:pt x="138" y="107"/>
                  </a:cubicBezTo>
                  <a:cubicBezTo>
                    <a:pt x="138" y="113"/>
                    <a:pt x="143" y="117"/>
                    <a:pt x="149" y="117"/>
                  </a:cubicBezTo>
                  <a:cubicBezTo>
                    <a:pt x="155" y="117"/>
                    <a:pt x="159" y="113"/>
                    <a:pt x="159" y="107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619" name="Freeform 416"/>
            <p:cNvSpPr>
              <a:spLocks noEditPoints="1"/>
            </p:cNvSpPr>
            <p:nvPr/>
          </p:nvSpPr>
          <p:spPr bwMode="gray">
            <a:xfrm>
              <a:off x="4859422" y="3734772"/>
              <a:ext cx="265867" cy="265867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1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7"/>
                    <a:pt x="490" y="256"/>
                  </a:cubicBezTo>
                  <a:cubicBezTo>
                    <a:pt x="490" y="385"/>
                    <a:pt x="385" y="491"/>
                    <a:pt x="256" y="491"/>
                  </a:cubicBezTo>
                  <a:cubicBezTo>
                    <a:pt x="126" y="491"/>
                    <a:pt x="21" y="385"/>
                    <a:pt x="21" y="256"/>
                  </a:cubicBezTo>
                  <a:cubicBezTo>
                    <a:pt x="21" y="127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5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5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Group 661"/>
          <p:cNvGrpSpPr/>
          <p:nvPr/>
        </p:nvGrpSpPr>
        <p:grpSpPr>
          <a:xfrm>
            <a:off x="5202602" y="3148024"/>
            <a:ext cx="264865" cy="264865"/>
            <a:chOff x="5233520" y="3735774"/>
            <a:chExt cx="264865" cy="264865"/>
          </a:xfrm>
        </p:grpSpPr>
        <p:sp>
          <p:nvSpPr>
            <p:cNvPr id="621" name="Freeform 100"/>
            <p:cNvSpPr>
              <a:spLocks noEditPoints="1"/>
            </p:cNvSpPr>
            <p:nvPr/>
          </p:nvSpPr>
          <p:spPr bwMode="gray">
            <a:xfrm>
              <a:off x="5310642" y="3790305"/>
              <a:ext cx="126979" cy="155024"/>
            </a:xfrm>
            <a:custGeom>
              <a:avLst/>
              <a:gdLst>
                <a:gd name="T0" fmla="*/ 244 w 245"/>
                <a:gd name="T1" fmla="*/ 60 h 299"/>
                <a:gd name="T2" fmla="*/ 242 w 245"/>
                <a:gd name="T3" fmla="*/ 56 h 299"/>
                <a:gd name="T4" fmla="*/ 190 w 245"/>
                <a:gd name="T5" fmla="*/ 3 h 299"/>
                <a:gd name="T6" fmla="*/ 182 w 245"/>
                <a:gd name="T7" fmla="*/ 0 h 299"/>
                <a:gd name="T8" fmla="*/ 85 w 245"/>
                <a:gd name="T9" fmla="*/ 0 h 299"/>
                <a:gd name="T10" fmla="*/ 75 w 245"/>
                <a:gd name="T11" fmla="*/ 11 h 299"/>
                <a:gd name="T12" fmla="*/ 75 w 245"/>
                <a:gd name="T13" fmla="*/ 64 h 299"/>
                <a:gd name="T14" fmla="*/ 11 w 245"/>
                <a:gd name="T15" fmla="*/ 64 h 299"/>
                <a:gd name="T16" fmla="*/ 0 w 245"/>
                <a:gd name="T17" fmla="*/ 75 h 299"/>
                <a:gd name="T18" fmla="*/ 0 w 245"/>
                <a:gd name="T19" fmla="*/ 288 h 299"/>
                <a:gd name="T20" fmla="*/ 11 w 245"/>
                <a:gd name="T21" fmla="*/ 299 h 299"/>
                <a:gd name="T22" fmla="*/ 160 w 245"/>
                <a:gd name="T23" fmla="*/ 299 h 299"/>
                <a:gd name="T24" fmla="*/ 171 w 245"/>
                <a:gd name="T25" fmla="*/ 288 h 299"/>
                <a:gd name="T26" fmla="*/ 171 w 245"/>
                <a:gd name="T27" fmla="*/ 235 h 299"/>
                <a:gd name="T28" fmla="*/ 235 w 245"/>
                <a:gd name="T29" fmla="*/ 235 h 299"/>
                <a:gd name="T30" fmla="*/ 245 w 245"/>
                <a:gd name="T31" fmla="*/ 224 h 299"/>
                <a:gd name="T32" fmla="*/ 245 w 245"/>
                <a:gd name="T33" fmla="*/ 64 h 299"/>
                <a:gd name="T34" fmla="*/ 244 w 245"/>
                <a:gd name="T35" fmla="*/ 60 h 299"/>
                <a:gd name="T36" fmla="*/ 192 w 245"/>
                <a:gd name="T37" fmla="*/ 36 h 299"/>
                <a:gd name="T38" fmla="*/ 210 w 245"/>
                <a:gd name="T39" fmla="*/ 54 h 299"/>
                <a:gd name="T40" fmla="*/ 192 w 245"/>
                <a:gd name="T41" fmla="*/ 54 h 299"/>
                <a:gd name="T42" fmla="*/ 192 w 245"/>
                <a:gd name="T43" fmla="*/ 36 h 299"/>
                <a:gd name="T44" fmla="*/ 149 w 245"/>
                <a:gd name="T45" fmla="*/ 278 h 299"/>
                <a:gd name="T46" fmla="*/ 21 w 245"/>
                <a:gd name="T47" fmla="*/ 278 h 299"/>
                <a:gd name="T48" fmla="*/ 21 w 245"/>
                <a:gd name="T49" fmla="*/ 86 h 299"/>
                <a:gd name="T50" fmla="*/ 96 w 245"/>
                <a:gd name="T51" fmla="*/ 86 h 299"/>
                <a:gd name="T52" fmla="*/ 96 w 245"/>
                <a:gd name="T53" fmla="*/ 128 h 299"/>
                <a:gd name="T54" fmla="*/ 107 w 245"/>
                <a:gd name="T55" fmla="*/ 139 h 299"/>
                <a:gd name="T56" fmla="*/ 149 w 245"/>
                <a:gd name="T57" fmla="*/ 139 h 299"/>
                <a:gd name="T58" fmla="*/ 149 w 245"/>
                <a:gd name="T59" fmla="*/ 278 h 299"/>
                <a:gd name="T60" fmla="*/ 117 w 245"/>
                <a:gd name="T61" fmla="*/ 118 h 299"/>
                <a:gd name="T62" fmla="*/ 117 w 245"/>
                <a:gd name="T63" fmla="*/ 100 h 299"/>
                <a:gd name="T64" fmla="*/ 135 w 245"/>
                <a:gd name="T65" fmla="*/ 118 h 299"/>
                <a:gd name="T66" fmla="*/ 117 w 245"/>
                <a:gd name="T67" fmla="*/ 118 h 299"/>
                <a:gd name="T68" fmla="*/ 224 w 245"/>
                <a:gd name="T69" fmla="*/ 214 h 299"/>
                <a:gd name="T70" fmla="*/ 171 w 245"/>
                <a:gd name="T71" fmla="*/ 214 h 299"/>
                <a:gd name="T72" fmla="*/ 171 w 245"/>
                <a:gd name="T73" fmla="*/ 128 h 299"/>
                <a:gd name="T74" fmla="*/ 169 w 245"/>
                <a:gd name="T75" fmla="*/ 123 h 299"/>
                <a:gd name="T76" fmla="*/ 167 w 245"/>
                <a:gd name="T77" fmla="*/ 120 h 299"/>
                <a:gd name="T78" fmla="*/ 115 w 245"/>
                <a:gd name="T79" fmla="*/ 67 h 299"/>
                <a:gd name="T80" fmla="*/ 108 w 245"/>
                <a:gd name="T81" fmla="*/ 64 h 299"/>
                <a:gd name="T82" fmla="*/ 96 w 245"/>
                <a:gd name="T83" fmla="*/ 64 h 299"/>
                <a:gd name="T84" fmla="*/ 96 w 245"/>
                <a:gd name="T85" fmla="*/ 22 h 299"/>
                <a:gd name="T86" fmla="*/ 171 w 245"/>
                <a:gd name="T87" fmla="*/ 22 h 299"/>
                <a:gd name="T88" fmla="*/ 171 w 245"/>
                <a:gd name="T89" fmla="*/ 64 h 299"/>
                <a:gd name="T90" fmla="*/ 181 w 245"/>
                <a:gd name="T91" fmla="*/ 75 h 299"/>
                <a:gd name="T92" fmla="*/ 224 w 245"/>
                <a:gd name="T93" fmla="*/ 75 h 299"/>
                <a:gd name="T94" fmla="*/ 224 w 245"/>
                <a:gd name="T95" fmla="*/ 214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5" h="299">
                  <a:moveTo>
                    <a:pt x="244" y="60"/>
                  </a:moveTo>
                  <a:cubicBezTo>
                    <a:pt x="244" y="58"/>
                    <a:pt x="243" y="57"/>
                    <a:pt x="242" y="56"/>
                  </a:cubicBezTo>
                  <a:cubicBezTo>
                    <a:pt x="190" y="3"/>
                    <a:pt x="190" y="3"/>
                    <a:pt x="190" y="3"/>
                  </a:cubicBezTo>
                  <a:cubicBezTo>
                    <a:pt x="188" y="1"/>
                    <a:pt x="185" y="0"/>
                    <a:pt x="182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79" y="0"/>
                    <a:pt x="75" y="5"/>
                    <a:pt x="75" y="11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5" y="64"/>
                    <a:pt x="0" y="69"/>
                    <a:pt x="0" y="75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0" y="294"/>
                    <a:pt x="5" y="299"/>
                    <a:pt x="11" y="299"/>
                  </a:cubicBezTo>
                  <a:cubicBezTo>
                    <a:pt x="160" y="299"/>
                    <a:pt x="160" y="299"/>
                    <a:pt x="160" y="299"/>
                  </a:cubicBezTo>
                  <a:cubicBezTo>
                    <a:pt x="166" y="299"/>
                    <a:pt x="171" y="294"/>
                    <a:pt x="171" y="288"/>
                  </a:cubicBezTo>
                  <a:cubicBezTo>
                    <a:pt x="171" y="235"/>
                    <a:pt x="171" y="235"/>
                    <a:pt x="171" y="235"/>
                  </a:cubicBezTo>
                  <a:cubicBezTo>
                    <a:pt x="235" y="235"/>
                    <a:pt x="235" y="235"/>
                    <a:pt x="235" y="235"/>
                  </a:cubicBezTo>
                  <a:cubicBezTo>
                    <a:pt x="241" y="235"/>
                    <a:pt x="245" y="230"/>
                    <a:pt x="245" y="224"/>
                  </a:cubicBezTo>
                  <a:cubicBezTo>
                    <a:pt x="245" y="64"/>
                    <a:pt x="245" y="64"/>
                    <a:pt x="245" y="64"/>
                  </a:cubicBezTo>
                  <a:cubicBezTo>
                    <a:pt x="245" y="63"/>
                    <a:pt x="245" y="61"/>
                    <a:pt x="244" y="60"/>
                  </a:cubicBezTo>
                  <a:close/>
                  <a:moveTo>
                    <a:pt x="192" y="36"/>
                  </a:moveTo>
                  <a:cubicBezTo>
                    <a:pt x="210" y="54"/>
                    <a:pt x="210" y="54"/>
                    <a:pt x="210" y="54"/>
                  </a:cubicBezTo>
                  <a:cubicBezTo>
                    <a:pt x="192" y="54"/>
                    <a:pt x="192" y="54"/>
                    <a:pt x="192" y="54"/>
                  </a:cubicBezTo>
                  <a:lnTo>
                    <a:pt x="192" y="36"/>
                  </a:lnTo>
                  <a:close/>
                  <a:moveTo>
                    <a:pt x="149" y="278"/>
                  </a:moveTo>
                  <a:cubicBezTo>
                    <a:pt x="21" y="278"/>
                    <a:pt x="21" y="278"/>
                    <a:pt x="21" y="278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96" y="134"/>
                    <a:pt x="101" y="139"/>
                    <a:pt x="107" y="139"/>
                  </a:cubicBezTo>
                  <a:cubicBezTo>
                    <a:pt x="149" y="139"/>
                    <a:pt x="149" y="139"/>
                    <a:pt x="149" y="139"/>
                  </a:cubicBezTo>
                  <a:lnTo>
                    <a:pt x="149" y="278"/>
                  </a:lnTo>
                  <a:close/>
                  <a:moveTo>
                    <a:pt x="117" y="118"/>
                  </a:moveTo>
                  <a:cubicBezTo>
                    <a:pt x="117" y="100"/>
                    <a:pt x="117" y="100"/>
                    <a:pt x="117" y="100"/>
                  </a:cubicBezTo>
                  <a:cubicBezTo>
                    <a:pt x="135" y="118"/>
                    <a:pt x="135" y="118"/>
                    <a:pt x="135" y="118"/>
                  </a:cubicBezTo>
                  <a:lnTo>
                    <a:pt x="117" y="118"/>
                  </a:lnTo>
                  <a:close/>
                  <a:moveTo>
                    <a:pt x="224" y="214"/>
                  </a:moveTo>
                  <a:cubicBezTo>
                    <a:pt x="171" y="214"/>
                    <a:pt x="171" y="214"/>
                    <a:pt x="171" y="214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6"/>
                    <a:pt x="170" y="125"/>
                    <a:pt x="169" y="123"/>
                  </a:cubicBezTo>
                  <a:cubicBezTo>
                    <a:pt x="169" y="122"/>
                    <a:pt x="168" y="121"/>
                    <a:pt x="167" y="120"/>
                  </a:cubicBezTo>
                  <a:cubicBezTo>
                    <a:pt x="115" y="67"/>
                    <a:pt x="115" y="67"/>
                    <a:pt x="115" y="67"/>
                  </a:cubicBezTo>
                  <a:cubicBezTo>
                    <a:pt x="113" y="65"/>
                    <a:pt x="111" y="64"/>
                    <a:pt x="108" y="64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6" y="22"/>
                    <a:pt x="96" y="22"/>
                    <a:pt x="96" y="22"/>
                  </a:cubicBezTo>
                  <a:cubicBezTo>
                    <a:pt x="171" y="22"/>
                    <a:pt x="171" y="22"/>
                    <a:pt x="171" y="22"/>
                  </a:cubicBezTo>
                  <a:cubicBezTo>
                    <a:pt x="171" y="64"/>
                    <a:pt x="171" y="64"/>
                    <a:pt x="171" y="64"/>
                  </a:cubicBezTo>
                  <a:cubicBezTo>
                    <a:pt x="171" y="70"/>
                    <a:pt x="175" y="75"/>
                    <a:pt x="181" y="75"/>
                  </a:cubicBezTo>
                  <a:cubicBezTo>
                    <a:pt x="224" y="75"/>
                    <a:pt x="224" y="75"/>
                    <a:pt x="224" y="75"/>
                  </a:cubicBezTo>
                  <a:lnTo>
                    <a:pt x="224" y="214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622" name="Freeform 101"/>
            <p:cNvSpPr>
              <a:spLocks noEditPoints="1"/>
            </p:cNvSpPr>
            <p:nvPr/>
          </p:nvSpPr>
          <p:spPr bwMode="gray">
            <a:xfrm>
              <a:off x="5233520" y="3735774"/>
              <a:ext cx="264865" cy="264865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Group 662"/>
          <p:cNvGrpSpPr/>
          <p:nvPr/>
        </p:nvGrpSpPr>
        <p:grpSpPr>
          <a:xfrm>
            <a:off x="5580075" y="3148024"/>
            <a:ext cx="265218" cy="264441"/>
            <a:chOff x="5649588" y="3736198"/>
            <a:chExt cx="265218" cy="264441"/>
          </a:xfrm>
        </p:grpSpPr>
        <p:sp>
          <p:nvSpPr>
            <p:cNvPr id="624" name="Freeform 598"/>
            <p:cNvSpPr>
              <a:spLocks noEditPoints="1"/>
            </p:cNvSpPr>
            <p:nvPr/>
          </p:nvSpPr>
          <p:spPr bwMode="gray">
            <a:xfrm>
              <a:off x="5711031" y="3797642"/>
              <a:ext cx="142331" cy="140776"/>
            </a:xfrm>
            <a:custGeom>
              <a:avLst/>
              <a:gdLst>
                <a:gd name="T0" fmla="*/ 137 w 274"/>
                <a:gd name="T1" fmla="*/ 197 h 273"/>
                <a:gd name="T2" fmla="*/ 137 w 274"/>
                <a:gd name="T3" fmla="*/ 212 h 273"/>
                <a:gd name="T4" fmla="*/ 91 w 274"/>
                <a:gd name="T5" fmla="*/ 257 h 273"/>
                <a:gd name="T6" fmla="*/ 55 w 274"/>
                <a:gd name="T7" fmla="*/ 273 h 273"/>
                <a:gd name="T8" fmla="*/ 53 w 274"/>
                <a:gd name="T9" fmla="*/ 273 h 273"/>
                <a:gd name="T10" fmla="*/ 16 w 274"/>
                <a:gd name="T11" fmla="*/ 257 h 273"/>
                <a:gd name="T12" fmla="*/ 0 w 274"/>
                <a:gd name="T13" fmla="*/ 219 h 273"/>
                <a:gd name="T14" fmla="*/ 16 w 274"/>
                <a:gd name="T15" fmla="*/ 182 h 273"/>
                <a:gd name="T16" fmla="*/ 84 w 274"/>
                <a:gd name="T17" fmla="*/ 114 h 273"/>
                <a:gd name="T18" fmla="*/ 120 w 274"/>
                <a:gd name="T19" fmla="*/ 98 h 273"/>
                <a:gd name="T20" fmla="*/ 159 w 274"/>
                <a:gd name="T21" fmla="*/ 114 h 273"/>
                <a:gd name="T22" fmla="*/ 159 w 274"/>
                <a:gd name="T23" fmla="*/ 129 h 273"/>
                <a:gd name="T24" fmla="*/ 144 w 274"/>
                <a:gd name="T25" fmla="*/ 129 h 273"/>
                <a:gd name="T26" fmla="*/ 121 w 274"/>
                <a:gd name="T27" fmla="*/ 119 h 273"/>
                <a:gd name="T28" fmla="*/ 99 w 274"/>
                <a:gd name="T29" fmla="*/ 129 h 273"/>
                <a:gd name="T30" fmla="*/ 31 w 274"/>
                <a:gd name="T31" fmla="*/ 197 h 273"/>
                <a:gd name="T32" fmla="*/ 21 w 274"/>
                <a:gd name="T33" fmla="*/ 219 h 273"/>
                <a:gd name="T34" fmla="*/ 31 w 274"/>
                <a:gd name="T35" fmla="*/ 242 h 273"/>
                <a:gd name="T36" fmla="*/ 54 w 274"/>
                <a:gd name="T37" fmla="*/ 252 h 273"/>
                <a:gd name="T38" fmla="*/ 76 w 274"/>
                <a:gd name="T39" fmla="*/ 242 h 273"/>
                <a:gd name="T40" fmla="*/ 122 w 274"/>
                <a:gd name="T41" fmla="*/ 197 h 273"/>
                <a:gd name="T42" fmla="*/ 137 w 274"/>
                <a:gd name="T43" fmla="*/ 197 h 273"/>
                <a:gd name="T44" fmla="*/ 257 w 274"/>
                <a:gd name="T45" fmla="*/ 16 h 273"/>
                <a:gd name="T46" fmla="*/ 219 w 274"/>
                <a:gd name="T47" fmla="*/ 0 h 273"/>
                <a:gd name="T48" fmla="*/ 182 w 274"/>
                <a:gd name="T49" fmla="*/ 16 h 273"/>
                <a:gd name="T50" fmla="*/ 137 w 274"/>
                <a:gd name="T51" fmla="*/ 61 h 273"/>
                <a:gd name="T52" fmla="*/ 137 w 274"/>
                <a:gd name="T53" fmla="*/ 76 h 273"/>
                <a:gd name="T54" fmla="*/ 152 w 274"/>
                <a:gd name="T55" fmla="*/ 76 h 273"/>
                <a:gd name="T56" fmla="*/ 197 w 274"/>
                <a:gd name="T57" fmla="*/ 31 h 273"/>
                <a:gd name="T58" fmla="*/ 219 w 274"/>
                <a:gd name="T59" fmla="*/ 21 h 273"/>
                <a:gd name="T60" fmla="*/ 242 w 274"/>
                <a:gd name="T61" fmla="*/ 31 h 273"/>
                <a:gd name="T62" fmla="*/ 252 w 274"/>
                <a:gd name="T63" fmla="*/ 54 h 273"/>
                <a:gd name="T64" fmla="*/ 242 w 274"/>
                <a:gd name="T65" fmla="*/ 76 h 273"/>
                <a:gd name="T66" fmla="*/ 174 w 274"/>
                <a:gd name="T67" fmla="*/ 144 h 273"/>
                <a:gd name="T68" fmla="*/ 152 w 274"/>
                <a:gd name="T69" fmla="*/ 154 h 273"/>
                <a:gd name="T70" fmla="*/ 129 w 274"/>
                <a:gd name="T71" fmla="*/ 144 h 273"/>
                <a:gd name="T72" fmla="*/ 114 w 274"/>
                <a:gd name="T73" fmla="*/ 144 h 273"/>
                <a:gd name="T74" fmla="*/ 114 w 274"/>
                <a:gd name="T75" fmla="*/ 159 h 273"/>
                <a:gd name="T76" fmla="*/ 152 w 274"/>
                <a:gd name="T77" fmla="*/ 175 h 273"/>
                <a:gd name="T78" fmla="*/ 153 w 274"/>
                <a:gd name="T79" fmla="*/ 175 h 273"/>
                <a:gd name="T80" fmla="*/ 189 w 274"/>
                <a:gd name="T81" fmla="*/ 159 h 273"/>
                <a:gd name="T82" fmla="*/ 257 w 274"/>
                <a:gd name="T83" fmla="*/ 91 h 273"/>
                <a:gd name="T84" fmla="*/ 273 w 274"/>
                <a:gd name="T85" fmla="*/ 55 h 273"/>
                <a:gd name="T86" fmla="*/ 257 w 274"/>
                <a:gd name="T87" fmla="*/ 1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74" h="273">
                  <a:moveTo>
                    <a:pt x="137" y="197"/>
                  </a:moveTo>
                  <a:cubicBezTo>
                    <a:pt x="141" y="201"/>
                    <a:pt x="141" y="208"/>
                    <a:pt x="137" y="212"/>
                  </a:cubicBezTo>
                  <a:cubicBezTo>
                    <a:pt x="91" y="257"/>
                    <a:pt x="91" y="257"/>
                    <a:pt x="91" y="257"/>
                  </a:cubicBezTo>
                  <a:cubicBezTo>
                    <a:pt x="81" y="267"/>
                    <a:pt x="68" y="273"/>
                    <a:pt x="55" y="273"/>
                  </a:cubicBezTo>
                  <a:cubicBezTo>
                    <a:pt x="54" y="273"/>
                    <a:pt x="54" y="273"/>
                    <a:pt x="53" y="273"/>
                  </a:cubicBezTo>
                  <a:cubicBezTo>
                    <a:pt x="40" y="273"/>
                    <a:pt x="26" y="268"/>
                    <a:pt x="16" y="257"/>
                  </a:cubicBezTo>
                  <a:cubicBezTo>
                    <a:pt x="5" y="247"/>
                    <a:pt x="0" y="233"/>
                    <a:pt x="0" y="219"/>
                  </a:cubicBezTo>
                  <a:cubicBezTo>
                    <a:pt x="0" y="205"/>
                    <a:pt x="6" y="192"/>
                    <a:pt x="16" y="182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94" y="104"/>
                    <a:pt x="107" y="98"/>
                    <a:pt x="120" y="98"/>
                  </a:cubicBezTo>
                  <a:cubicBezTo>
                    <a:pt x="135" y="98"/>
                    <a:pt x="149" y="103"/>
                    <a:pt x="159" y="114"/>
                  </a:cubicBezTo>
                  <a:cubicBezTo>
                    <a:pt x="163" y="118"/>
                    <a:pt x="163" y="125"/>
                    <a:pt x="159" y="129"/>
                  </a:cubicBezTo>
                  <a:cubicBezTo>
                    <a:pt x="155" y="133"/>
                    <a:pt x="148" y="133"/>
                    <a:pt x="144" y="129"/>
                  </a:cubicBezTo>
                  <a:cubicBezTo>
                    <a:pt x="138" y="123"/>
                    <a:pt x="130" y="119"/>
                    <a:pt x="121" y="119"/>
                  </a:cubicBezTo>
                  <a:cubicBezTo>
                    <a:pt x="113" y="120"/>
                    <a:pt x="105" y="123"/>
                    <a:pt x="99" y="129"/>
                  </a:cubicBezTo>
                  <a:cubicBezTo>
                    <a:pt x="31" y="197"/>
                    <a:pt x="31" y="197"/>
                    <a:pt x="31" y="197"/>
                  </a:cubicBezTo>
                  <a:cubicBezTo>
                    <a:pt x="25" y="203"/>
                    <a:pt x="22" y="211"/>
                    <a:pt x="21" y="219"/>
                  </a:cubicBezTo>
                  <a:cubicBezTo>
                    <a:pt x="21" y="228"/>
                    <a:pt x="24" y="236"/>
                    <a:pt x="31" y="242"/>
                  </a:cubicBezTo>
                  <a:cubicBezTo>
                    <a:pt x="38" y="249"/>
                    <a:pt x="46" y="252"/>
                    <a:pt x="54" y="252"/>
                  </a:cubicBezTo>
                  <a:cubicBezTo>
                    <a:pt x="62" y="252"/>
                    <a:pt x="70" y="248"/>
                    <a:pt x="76" y="242"/>
                  </a:cubicBezTo>
                  <a:cubicBezTo>
                    <a:pt x="122" y="197"/>
                    <a:pt x="122" y="197"/>
                    <a:pt x="122" y="197"/>
                  </a:cubicBezTo>
                  <a:cubicBezTo>
                    <a:pt x="126" y="193"/>
                    <a:pt x="133" y="193"/>
                    <a:pt x="137" y="197"/>
                  </a:cubicBezTo>
                  <a:close/>
                  <a:moveTo>
                    <a:pt x="257" y="16"/>
                  </a:moveTo>
                  <a:cubicBezTo>
                    <a:pt x="247" y="5"/>
                    <a:pt x="233" y="0"/>
                    <a:pt x="219" y="0"/>
                  </a:cubicBezTo>
                  <a:cubicBezTo>
                    <a:pt x="205" y="0"/>
                    <a:pt x="192" y="6"/>
                    <a:pt x="182" y="16"/>
                  </a:cubicBezTo>
                  <a:cubicBezTo>
                    <a:pt x="137" y="61"/>
                    <a:pt x="137" y="61"/>
                    <a:pt x="137" y="61"/>
                  </a:cubicBezTo>
                  <a:cubicBezTo>
                    <a:pt x="133" y="65"/>
                    <a:pt x="133" y="72"/>
                    <a:pt x="137" y="76"/>
                  </a:cubicBezTo>
                  <a:cubicBezTo>
                    <a:pt x="141" y="80"/>
                    <a:pt x="148" y="80"/>
                    <a:pt x="152" y="76"/>
                  </a:cubicBezTo>
                  <a:cubicBezTo>
                    <a:pt x="197" y="31"/>
                    <a:pt x="197" y="31"/>
                    <a:pt x="197" y="31"/>
                  </a:cubicBezTo>
                  <a:cubicBezTo>
                    <a:pt x="203" y="25"/>
                    <a:pt x="211" y="22"/>
                    <a:pt x="219" y="21"/>
                  </a:cubicBezTo>
                  <a:cubicBezTo>
                    <a:pt x="228" y="21"/>
                    <a:pt x="236" y="24"/>
                    <a:pt x="242" y="31"/>
                  </a:cubicBezTo>
                  <a:cubicBezTo>
                    <a:pt x="249" y="38"/>
                    <a:pt x="252" y="46"/>
                    <a:pt x="252" y="54"/>
                  </a:cubicBezTo>
                  <a:cubicBezTo>
                    <a:pt x="252" y="62"/>
                    <a:pt x="248" y="70"/>
                    <a:pt x="242" y="76"/>
                  </a:cubicBezTo>
                  <a:cubicBezTo>
                    <a:pt x="174" y="144"/>
                    <a:pt x="174" y="144"/>
                    <a:pt x="174" y="144"/>
                  </a:cubicBezTo>
                  <a:cubicBezTo>
                    <a:pt x="168" y="150"/>
                    <a:pt x="160" y="154"/>
                    <a:pt x="152" y="154"/>
                  </a:cubicBezTo>
                  <a:cubicBezTo>
                    <a:pt x="144" y="154"/>
                    <a:pt x="136" y="151"/>
                    <a:pt x="129" y="144"/>
                  </a:cubicBezTo>
                  <a:cubicBezTo>
                    <a:pt x="125" y="140"/>
                    <a:pt x="118" y="140"/>
                    <a:pt x="114" y="144"/>
                  </a:cubicBezTo>
                  <a:cubicBezTo>
                    <a:pt x="110" y="148"/>
                    <a:pt x="110" y="155"/>
                    <a:pt x="114" y="159"/>
                  </a:cubicBezTo>
                  <a:cubicBezTo>
                    <a:pt x="124" y="170"/>
                    <a:pt x="138" y="175"/>
                    <a:pt x="152" y="175"/>
                  </a:cubicBezTo>
                  <a:cubicBezTo>
                    <a:pt x="152" y="175"/>
                    <a:pt x="152" y="175"/>
                    <a:pt x="153" y="175"/>
                  </a:cubicBezTo>
                  <a:cubicBezTo>
                    <a:pt x="167" y="175"/>
                    <a:pt x="180" y="169"/>
                    <a:pt x="189" y="159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67" y="81"/>
                    <a:pt x="273" y="68"/>
                    <a:pt x="273" y="55"/>
                  </a:cubicBezTo>
                  <a:cubicBezTo>
                    <a:pt x="274" y="40"/>
                    <a:pt x="268" y="27"/>
                    <a:pt x="257" y="16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625" name="Freeform 599"/>
            <p:cNvSpPr>
              <a:spLocks noEditPoints="1"/>
            </p:cNvSpPr>
            <p:nvPr/>
          </p:nvSpPr>
          <p:spPr bwMode="gray">
            <a:xfrm>
              <a:off x="5649588" y="3736198"/>
              <a:ext cx="265218" cy="26444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Group 663"/>
          <p:cNvGrpSpPr/>
          <p:nvPr/>
        </p:nvGrpSpPr>
        <p:grpSpPr>
          <a:xfrm>
            <a:off x="5957901" y="3148024"/>
            <a:ext cx="264865" cy="264865"/>
            <a:chOff x="5994868" y="3735774"/>
            <a:chExt cx="264865" cy="264865"/>
          </a:xfrm>
        </p:grpSpPr>
        <p:sp>
          <p:nvSpPr>
            <p:cNvPr id="627" name="Freeform 684"/>
            <p:cNvSpPr>
              <a:spLocks noEditPoints="1"/>
            </p:cNvSpPr>
            <p:nvPr/>
          </p:nvSpPr>
          <p:spPr bwMode="gray">
            <a:xfrm>
              <a:off x="5994868" y="3735774"/>
              <a:ext cx="264865" cy="264865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628" name="Freeform 685"/>
            <p:cNvSpPr>
              <a:spLocks noEditPoints="1"/>
            </p:cNvSpPr>
            <p:nvPr/>
          </p:nvSpPr>
          <p:spPr bwMode="gray">
            <a:xfrm>
              <a:off x="6043946" y="3807443"/>
              <a:ext cx="144118" cy="143339"/>
            </a:xfrm>
            <a:custGeom>
              <a:avLst/>
              <a:gdLst>
                <a:gd name="T0" fmla="*/ 277 w 278"/>
                <a:gd name="T1" fmla="*/ 71 h 278"/>
                <a:gd name="T2" fmla="*/ 211 w 278"/>
                <a:gd name="T3" fmla="*/ 3 h 278"/>
                <a:gd name="T4" fmla="*/ 203 w 278"/>
                <a:gd name="T5" fmla="*/ 0 h 278"/>
                <a:gd name="T6" fmla="*/ 75 w 278"/>
                <a:gd name="T7" fmla="*/ 11 h 278"/>
                <a:gd name="T8" fmla="*/ 86 w 278"/>
                <a:gd name="T9" fmla="*/ 54 h 278"/>
                <a:gd name="T10" fmla="*/ 97 w 278"/>
                <a:gd name="T11" fmla="*/ 22 h 278"/>
                <a:gd name="T12" fmla="*/ 193 w 278"/>
                <a:gd name="T13" fmla="*/ 75 h 278"/>
                <a:gd name="T14" fmla="*/ 257 w 278"/>
                <a:gd name="T15" fmla="*/ 86 h 278"/>
                <a:gd name="T16" fmla="*/ 97 w 278"/>
                <a:gd name="T17" fmla="*/ 256 h 278"/>
                <a:gd name="T18" fmla="*/ 86 w 278"/>
                <a:gd name="T19" fmla="*/ 203 h 278"/>
                <a:gd name="T20" fmla="*/ 75 w 278"/>
                <a:gd name="T21" fmla="*/ 267 h 278"/>
                <a:gd name="T22" fmla="*/ 267 w 278"/>
                <a:gd name="T23" fmla="*/ 278 h 278"/>
                <a:gd name="T24" fmla="*/ 278 w 278"/>
                <a:gd name="T25" fmla="*/ 75 h 278"/>
                <a:gd name="T26" fmla="*/ 214 w 278"/>
                <a:gd name="T27" fmla="*/ 64 h 278"/>
                <a:gd name="T28" fmla="*/ 242 w 278"/>
                <a:gd name="T29" fmla="*/ 64 h 278"/>
                <a:gd name="T30" fmla="*/ 105 w 278"/>
                <a:gd name="T31" fmla="*/ 192 h 278"/>
                <a:gd name="T32" fmla="*/ 150 w 278"/>
                <a:gd name="T33" fmla="*/ 203 h 278"/>
                <a:gd name="T34" fmla="*/ 160 w 278"/>
                <a:gd name="T35" fmla="*/ 190 h 278"/>
                <a:gd name="T36" fmla="*/ 147 w 278"/>
                <a:gd name="T37" fmla="*/ 142 h 278"/>
                <a:gd name="T38" fmla="*/ 36 w 278"/>
                <a:gd name="T39" fmla="*/ 46 h 278"/>
                <a:gd name="T40" fmla="*/ 4 w 278"/>
                <a:gd name="T41" fmla="*/ 93 h 278"/>
                <a:gd name="T42" fmla="*/ 105 w 278"/>
                <a:gd name="T43" fmla="*/ 192 h 278"/>
                <a:gd name="T44" fmla="*/ 135 w 278"/>
                <a:gd name="T45" fmla="*/ 178 h 278"/>
                <a:gd name="T46" fmla="*/ 131 w 278"/>
                <a:gd name="T47" fmla="*/ 162 h 278"/>
                <a:gd name="T48" fmla="*/ 119 w 278"/>
                <a:gd name="T49" fmla="*/ 144 h 278"/>
                <a:gd name="T50" fmla="*/ 26 w 278"/>
                <a:gd name="T51" fmla="*/ 86 h 278"/>
                <a:gd name="T52" fmla="*/ 235 w 278"/>
                <a:gd name="T53" fmla="*/ 192 h 278"/>
                <a:gd name="T54" fmla="*/ 193 w 278"/>
                <a:gd name="T55" fmla="*/ 203 h 278"/>
                <a:gd name="T56" fmla="*/ 193 w 278"/>
                <a:gd name="T57" fmla="*/ 182 h 278"/>
                <a:gd name="T58" fmla="*/ 235 w 278"/>
                <a:gd name="T59" fmla="*/ 192 h 278"/>
                <a:gd name="T60" fmla="*/ 225 w 278"/>
                <a:gd name="T61" fmla="*/ 160 h 278"/>
                <a:gd name="T62" fmla="*/ 171 w 278"/>
                <a:gd name="T63" fmla="*/ 150 h 278"/>
                <a:gd name="T64" fmla="*/ 225 w 278"/>
                <a:gd name="T65" fmla="*/ 139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78" h="278">
                  <a:moveTo>
                    <a:pt x="278" y="75"/>
                  </a:moveTo>
                  <a:cubicBezTo>
                    <a:pt x="278" y="73"/>
                    <a:pt x="278" y="72"/>
                    <a:pt x="277" y="71"/>
                  </a:cubicBezTo>
                  <a:cubicBezTo>
                    <a:pt x="277" y="70"/>
                    <a:pt x="276" y="68"/>
                    <a:pt x="275" y="67"/>
                  </a:cubicBezTo>
                  <a:cubicBezTo>
                    <a:pt x="211" y="3"/>
                    <a:pt x="211" y="3"/>
                    <a:pt x="211" y="3"/>
                  </a:cubicBezTo>
                  <a:cubicBezTo>
                    <a:pt x="210" y="2"/>
                    <a:pt x="209" y="2"/>
                    <a:pt x="207" y="1"/>
                  </a:cubicBezTo>
                  <a:cubicBezTo>
                    <a:pt x="206" y="1"/>
                    <a:pt x="205" y="0"/>
                    <a:pt x="203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0" y="0"/>
                    <a:pt x="75" y="5"/>
                    <a:pt x="75" y="11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5" y="49"/>
                    <a:pt x="80" y="54"/>
                    <a:pt x="86" y="54"/>
                  </a:cubicBezTo>
                  <a:cubicBezTo>
                    <a:pt x="92" y="54"/>
                    <a:pt x="97" y="49"/>
                    <a:pt x="97" y="43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193" y="22"/>
                    <a:pt x="193" y="22"/>
                    <a:pt x="193" y="22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3" y="81"/>
                    <a:pt x="197" y="86"/>
                    <a:pt x="203" y="86"/>
                  </a:cubicBezTo>
                  <a:cubicBezTo>
                    <a:pt x="257" y="86"/>
                    <a:pt x="257" y="86"/>
                    <a:pt x="257" y="86"/>
                  </a:cubicBezTo>
                  <a:cubicBezTo>
                    <a:pt x="257" y="256"/>
                    <a:pt x="257" y="256"/>
                    <a:pt x="257" y="256"/>
                  </a:cubicBezTo>
                  <a:cubicBezTo>
                    <a:pt x="97" y="256"/>
                    <a:pt x="97" y="256"/>
                    <a:pt x="97" y="256"/>
                  </a:cubicBezTo>
                  <a:cubicBezTo>
                    <a:pt x="97" y="214"/>
                    <a:pt x="97" y="214"/>
                    <a:pt x="97" y="214"/>
                  </a:cubicBezTo>
                  <a:cubicBezTo>
                    <a:pt x="97" y="208"/>
                    <a:pt x="92" y="203"/>
                    <a:pt x="86" y="203"/>
                  </a:cubicBezTo>
                  <a:cubicBezTo>
                    <a:pt x="80" y="203"/>
                    <a:pt x="75" y="208"/>
                    <a:pt x="75" y="214"/>
                  </a:cubicBezTo>
                  <a:cubicBezTo>
                    <a:pt x="75" y="267"/>
                    <a:pt x="75" y="267"/>
                    <a:pt x="75" y="267"/>
                  </a:cubicBezTo>
                  <a:cubicBezTo>
                    <a:pt x="75" y="273"/>
                    <a:pt x="80" y="278"/>
                    <a:pt x="86" y="278"/>
                  </a:cubicBezTo>
                  <a:cubicBezTo>
                    <a:pt x="267" y="278"/>
                    <a:pt x="267" y="278"/>
                    <a:pt x="267" y="278"/>
                  </a:cubicBezTo>
                  <a:cubicBezTo>
                    <a:pt x="273" y="278"/>
                    <a:pt x="278" y="273"/>
                    <a:pt x="278" y="267"/>
                  </a:cubicBezTo>
                  <a:cubicBezTo>
                    <a:pt x="278" y="75"/>
                    <a:pt x="278" y="75"/>
                    <a:pt x="278" y="75"/>
                  </a:cubicBezTo>
                  <a:cubicBezTo>
                    <a:pt x="278" y="75"/>
                    <a:pt x="278" y="75"/>
                    <a:pt x="278" y="75"/>
                  </a:cubicBezTo>
                  <a:close/>
                  <a:moveTo>
                    <a:pt x="214" y="64"/>
                  </a:moveTo>
                  <a:cubicBezTo>
                    <a:pt x="214" y="37"/>
                    <a:pt x="214" y="37"/>
                    <a:pt x="214" y="37"/>
                  </a:cubicBezTo>
                  <a:cubicBezTo>
                    <a:pt x="242" y="64"/>
                    <a:pt x="242" y="64"/>
                    <a:pt x="242" y="64"/>
                  </a:cubicBezTo>
                  <a:lnTo>
                    <a:pt x="214" y="64"/>
                  </a:lnTo>
                  <a:close/>
                  <a:moveTo>
                    <a:pt x="105" y="192"/>
                  </a:moveTo>
                  <a:cubicBezTo>
                    <a:pt x="147" y="203"/>
                    <a:pt x="147" y="203"/>
                    <a:pt x="147" y="203"/>
                  </a:cubicBezTo>
                  <a:cubicBezTo>
                    <a:pt x="148" y="203"/>
                    <a:pt x="149" y="203"/>
                    <a:pt x="150" y="203"/>
                  </a:cubicBezTo>
                  <a:cubicBezTo>
                    <a:pt x="153" y="203"/>
                    <a:pt x="156" y="202"/>
                    <a:pt x="158" y="200"/>
                  </a:cubicBezTo>
                  <a:cubicBezTo>
                    <a:pt x="160" y="197"/>
                    <a:pt x="161" y="193"/>
                    <a:pt x="160" y="190"/>
                  </a:cubicBezTo>
                  <a:cubicBezTo>
                    <a:pt x="150" y="147"/>
                    <a:pt x="150" y="147"/>
                    <a:pt x="150" y="147"/>
                  </a:cubicBezTo>
                  <a:cubicBezTo>
                    <a:pt x="149" y="145"/>
                    <a:pt x="148" y="143"/>
                    <a:pt x="147" y="142"/>
                  </a:cubicBezTo>
                  <a:cubicBezTo>
                    <a:pt x="51" y="46"/>
                    <a:pt x="51" y="46"/>
                    <a:pt x="51" y="46"/>
                  </a:cubicBezTo>
                  <a:cubicBezTo>
                    <a:pt x="47" y="42"/>
                    <a:pt x="40" y="42"/>
                    <a:pt x="36" y="46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0" y="82"/>
                    <a:pt x="0" y="89"/>
                    <a:pt x="4" y="93"/>
                  </a:cubicBezTo>
                  <a:cubicBezTo>
                    <a:pt x="100" y="189"/>
                    <a:pt x="100" y="189"/>
                    <a:pt x="100" y="189"/>
                  </a:cubicBezTo>
                  <a:cubicBezTo>
                    <a:pt x="101" y="191"/>
                    <a:pt x="103" y="192"/>
                    <a:pt x="105" y="192"/>
                  </a:cubicBezTo>
                  <a:close/>
                  <a:moveTo>
                    <a:pt x="131" y="162"/>
                  </a:moveTo>
                  <a:cubicBezTo>
                    <a:pt x="135" y="178"/>
                    <a:pt x="135" y="178"/>
                    <a:pt x="135" y="178"/>
                  </a:cubicBezTo>
                  <a:cubicBezTo>
                    <a:pt x="120" y="174"/>
                    <a:pt x="120" y="174"/>
                    <a:pt x="120" y="174"/>
                  </a:cubicBezTo>
                  <a:lnTo>
                    <a:pt x="131" y="162"/>
                  </a:lnTo>
                  <a:close/>
                  <a:moveTo>
                    <a:pt x="43" y="69"/>
                  </a:moveTo>
                  <a:cubicBezTo>
                    <a:pt x="119" y="144"/>
                    <a:pt x="119" y="144"/>
                    <a:pt x="119" y="144"/>
                  </a:cubicBezTo>
                  <a:cubicBezTo>
                    <a:pt x="102" y="161"/>
                    <a:pt x="102" y="161"/>
                    <a:pt x="102" y="161"/>
                  </a:cubicBezTo>
                  <a:cubicBezTo>
                    <a:pt x="26" y="86"/>
                    <a:pt x="26" y="86"/>
                    <a:pt x="26" y="86"/>
                  </a:cubicBezTo>
                  <a:lnTo>
                    <a:pt x="43" y="69"/>
                  </a:lnTo>
                  <a:close/>
                  <a:moveTo>
                    <a:pt x="235" y="192"/>
                  </a:moveTo>
                  <a:cubicBezTo>
                    <a:pt x="235" y="198"/>
                    <a:pt x="231" y="203"/>
                    <a:pt x="225" y="203"/>
                  </a:cubicBezTo>
                  <a:cubicBezTo>
                    <a:pt x="193" y="203"/>
                    <a:pt x="193" y="203"/>
                    <a:pt x="193" y="203"/>
                  </a:cubicBezTo>
                  <a:cubicBezTo>
                    <a:pt x="187" y="203"/>
                    <a:pt x="182" y="198"/>
                    <a:pt x="182" y="192"/>
                  </a:cubicBezTo>
                  <a:cubicBezTo>
                    <a:pt x="182" y="186"/>
                    <a:pt x="187" y="182"/>
                    <a:pt x="193" y="182"/>
                  </a:cubicBezTo>
                  <a:cubicBezTo>
                    <a:pt x="225" y="182"/>
                    <a:pt x="225" y="182"/>
                    <a:pt x="225" y="182"/>
                  </a:cubicBezTo>
                  <a:cubicBezTo>
                    <a:pt x="231" y="182"/>
                    <a:pt x="235" y="186"/>
                    <a:pt x="235" y="192"/>
                  </a:cubicBezTo>
                  <a:close/>
                  <a:moveTo>
                    <a:pt x="235" y="150"/>
                  </a:moveTo>
                  <a:cubicBezTo>
                    <a:pt x="235" y="156"/>
                    <a:pt x="231" y="160"/>
                    <a:pt x="225" y="160"/>
                  </a:cubicBezTo>
                  <a:cubicBezTo>
                    <a:pt x="182" y="160"/>
                    <a:pt x="182" y="160"/>
                    <a:pt x="182" y="160"/>
                  </a:cubicBezTo>
                  <a:cubicBezTo>
                    <a:pt x="176" y="160"/>
                    <a:pt x="171" y="156"/>
                    <a:pt x="171" y="150"/>
                  </a:cubicBezTo>
                  <a:cubicBezTo>
                    <a:pt x="171" y="144"/>
                    <a:pt x="176" y="139"/>
                    <a:pt x="182" y="139"/>
                  </a:cubicBezTo>
                  <a:cubicBezTo>
                    <a:pt x="225" y="139"/>
                    <a:pt x="225" y="139"/>
                    <a:pt x="225" y="139"/>
                  </a:cubicBezTo>
                  <a:cubicBezTo>
                    <a:pt x="231" y="139"/>
                    <a:pt x="235" y="144"/>
                    <a:pt x="235" y="15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Group 664"/>
          <p:cNvGrpSpPr/>
          <p:nvPr/>
        </p:nvGrpSpPr>
        <p:grpSpPr>
          <a:xfrm>
            <a:off x="6335374" y="3148024"/>
            <a:ext cx="264865" cy="264865"/>
            <a:chOff x="6415575" y="3735774"/>
            <a:chExt cx="264865" cy="264865"/>
          </a:xfrm>
        </p:grpSpPr>
        <p:sp>
          <p:nvSpPr>
            <p:cNvPr id="630" name="Freeform 918"/>
            <p:cNvSpPr>
              <a:spLocks noEditPoints="1"/>
            </p:cNvSpPr>
            <p:nvPr/>
          </p:nvSpPr>
          <p:spPr bwMode="gray">
            <a:xfrm>
              <a:off x="6465432" y="3807443"/>
              <a:ext cx="165151" cy="121526"/>
            </a:xfrm>
            <a:custGeom>
              <a:avLst/>
              <a:gdLst>
                <a:gd name="T0" fmla="*/ 266 w 320"/>
                <a:gd name="T1" fmla="*/ 235 h 235"/>
                <a:gd name="T2" fmla="*/ 10 w 320"/>
                <a:gd name="T3" fmla="*/ 235 h 235"/>
                <a:gd name="T4" fmla="*/ 0 w 320"/>
                <a:gd name="T5" fmla="*/ 224 h 235"/>
                <a:gd name="T6" fmla="*/ 0 w 320"/>
                <a:gd name="T7" fmla="*/ 54 h 235"/>
                <a:gd name="T8" fmla="*/ 10 w 320"/>
                <a:gd name="T9" fmla="*/ 43 h 235"/>
                <a:gd name="T10" fmla="*/ 85 w 320"/>
                <a:gd name="T11" fmla="*/ 43 h 235"/>
                <a:gd name="T12" fmla="*/ 95 w 320"/>
                <a:gd name="T13" fmla="*/ 49 h 235"/>
                <a:gd name="T14" fmla="*/ 102 w 320"/>
                <a:gd name="T15" fmla="*/ 64 h 235"/>
                <a:gd name="T16" fmla="*/ 266 w 320"/>
                <a:gd name="T17" fmla="*/ 64 h 235"/>
                <a:gd name="T18" fmla="*/ 277 w 320"/>
                <a:gd name="T19" fmla="*/ 75 h 235"/>
                <a:gd name="T20" fmla="*/ 277 w 320"/>
                <a:gd name="T21" fmla="*/ 224 h 235"/>
                <a:gd name="T22" fmla="*/ 266 w 320"/>
                <a:gd name="T23" fmla="*/ 235 h 235"/>
                <a:gd name="T24" fmla="*/ 21 w 320"/>
                <a:gd name="T25" fmla="*/ 214 h 235"/>
                <a:gd name="T26" fmla="*/ 256 w 320"/>
                <a:gd name="T27" fmla="*/ 214 h 235"/>
                <a:gd name="T28" fmla="*/ 256 w 320"/>
                <a:gd name="T29" fmla="*/ 86 h 235"/>
                <a:gd name="T30" fmla="*/ 96 w 320"/>
                <a:gd name="T31" fmla="*/ 86 h 235"/>
                <a:gd name="T32" fmla="*/ 86 w 320"/>
                <a:gd name="T33" fmla="*/ 80 h 235"/>
                <a:gd name="T34" fmla="*/ 78 w 320"/>
                <a:gd name="T35" fmla="*/ 64 h 235"/>
                <a:gd name="T36" fmla="*/ 21 w 320"/>
                <a:gd name="T37" fmla="*/ 64 h 235"/>
                <a:gd name="T38" fmla="*/ 21 w 320"/>
                <a:gd name="T39" fmla="*/ 214 h 235"/>
                <a:gd name="T40" fmla="*/ 320 w 320"/>
                <a:gd name="T41" fmla="*/ 182 h 235"/>
                <a:gd name="T42" fmla="*/ 320 w 320"/>
                <a:gd name="T43" fmla="*/ 32 h 235"/>
                <a:gd name="T44" fmla="*/ 309 w 320"/>
                <a:gd name="T45" fmla="*/ 22 h 235"/>
                <a:gd name="T46" fmla="*/ 145 w 320"/>
                <a:gd name="T47" fmla="*/ 22 h 235"/>
                <a:gd name="T48" fmla="*/ 137 w 320"/>
                <a:gd name="T49" fmla="*/ 6 h 235"/>
                <a:gd name="T50" fmla="*/ 128 w 320"/>
                <a:gd name="T51" fmla="*/ 0 h 235"/>
                <a:gd name="T52" fmla="*/ 53 w 320"/>
                <a:gd name="T53" fmla="*/ 0 h 235"/>
                <a:gd name="T54" fmla="*/ 42 w 320"/>
                <a:gd name="T55" fmla="*/ 11 h 235"/>
                <a:gd name="T56" fmla="*/ 53 w 320"/>
                <a:gd name="T57" fmla="*/ 22 h 235"/>
                <a:gd name="T58" fmla="*/ 121 w 320"/>
                <a:gd name="T59" fmla="*/ 22 h 235"/>
                <a:gd name="T60" fmla="*/ 129 w 320"/>
                <a:gd name="T61" fmla="*/ 37 h 235"/>
                <a:gd name="T62" fmla="*/ 138 w 320"/>
                <a:gd name="T63" fmla="*/ 43 h 235"/>
                <a:gd name="T64" fmla="*/ 298 w 320"/>
                <a:gd name="T65" fmla="*/ 43 h 235"/>
                <a:gd name="T66" fmla="*/ 298 w 320"/>
                <a:gd name="T67" fmla="*/ 182 h 235"/>
                <a:gd name="T68" fmla="*/ 309 w 320"/>
                <a:gd name="T69" fmla="*/ 192 h 235"/>
                <a:gd name="T70" fmla="*/ 320 w 320"/>
                <a:gd name="T71" fmla="*/ 18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0" h="235">
                  <a:moveTo>
                    <a:pt x="266" y="235"/>
                  </a:moveTo>
                  <a:cubicBezTo>
                    <a:pt x="10" y="235"/>
                    <a:pt x="10" y="235"/>
                    <a:pt x="10" y="235"/>
                  </a:cubicBezTo>
                  <a:cubicBezTo>
                    <a:pt x="4" y="235"/>
                    <a:pt x="0" y="230"/>
                    <a:pt x="0" y="22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48"/>
                    <a:pt x="4" y="43"/>
                    <a:pt x="10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9" y="43"/>
                    <a:pt x="93" y="45"/>
                    <a:pt x="95" y="49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72" y="64"/>
                    <a:pt x="277" y="69"/>
                    <a:pt x="277" y="75"/>
                  </a:cubicBezTo>
                  <a:cubicBezTo>
                    <a:pt x="277" y="224"/>
                    <a:pt x="277" y="224"/>
                    <a:pt x="277" y="224"/>
                  </a:cubicBezTo>
                  <a:cubicBezTo>
                    <a:pt x="277" y="230"/>
                    <a:pt x="272" y="235"/>
                    <a:pt x="266" y="235"/>
                  </a:cubicBezTo>
                  <a:close/>
                  <a:moveTo>
                    <a:pt x="21" y="214"/>
                  </a:moveTo>
                  <a:cubicBezTo>
                    <a:pt x="256" y="214"/>
                    <a:pt x="256" y="214"/>
                    <a:pt x="256" y="214"/>
                  </a:cubicBezTo>
                  <a:cubicBezTo>
                    <a:pt x="256" y="86"/>
                    <a:pt x="256" y="86"/>
                    <a:pt x="256" y="86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2" y="86"/>
                    <a:pt x="88" y="83"/>
                    <a:pt x="86" y="80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21" y="64"/>
                    <a:pt x="21" y="64"/>
                    <a:pt x="21" y="64"/>
                  </a:cubicBezTo>
                  <a:lnTo>
                    <a:pt x="21" y="214"/>
                  </a:lnTo>
                  <a:close/>
                  <a:moveTo>
                    <a:pt x="320" y="182"/>
                  </a:moveTo>
                  <a:cubicBezTo>
                    <a:pt x="320" y="32"/>
                    <a:pt x="320" y="32"/>
                    <a:pt x="320" y="32"/>
                  </a:cubicBezTo>
                  <a:cubicBezTo>
                    <a:pt x="320" y="26"/>
                    <a:pt x="315" y="22"/>
                    <a:pt x="309" y="22"/>
                  </a:cubicBezTo>
                  <a:cubicBezTo>
                    <a:pt x="145" y="22"/>
                    <a:pt x="145" y="22"/>
                    <a:pt x="145" y="22"/>
                  </a:cubicBezTo>
                  <a:cubicBezTo>
                    <a:pt x="137" y="6"/>
                    <a:pt x="137" y="6"/>
                    <a:pt x="137" y="6"/>
                  </a:cubicBezTo>
                  <a:cubicBezTo>
                    <a:pt x="135" y="3"/>
                    <a:pt x="132" y="0"/>
                    <a:pt x="12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47" y="0"/>
                    <a:pt x="42" y="5"/>
                    <a:pt x="42" y="11"/>
                  </a:cubicBezTo>
                  <a:cubicBezTo>
                    <a:pt x="42" y="17"/>
                    <a:pt x="47" y="22"/>
                    <a:pt x="53" y="22"/>
                  </a:cubicBezTo>
                  <a:cubicBezTo>
                    <a:pt x="121" y="22"/>
                    <a:pt x="121" y="22"/>
                    <a:pt x="121" y="22"/>
                  </a:cubicBezTo>
                  <a:cubicBezTo>
                    <a:pt x="129" y="37"/>
                    <a:pt x="129" y="37"/>
                    <a:pt x="129" y="37"/>
                  </a:cubicBezTo>
                  <a:cubicBezTo>
                    <a:pt x="131" y="41"/>
                    <a:pt x="134" y="43"/>
                    <a:pt x="138" y="43"/>
                  </a:cubicBezTo>
                  <a:cubicBezTo>
                    <a:pt x="298" y="43"/>
                    <a:pt x="298" y="43"/>
                    <a:pt x="298" y="43"/>
                  </a:cubicBezTo>
                  <a:cubicBezTo>
                    <a:pt x="298" y="182"/>
                    <a:pt x="298" y="182"/>
                    <a:pt x="298" y="182"/>
                  </a:cubicBezTo>
                  <a:cubicBezTo>
                    <a:pt x="298" y="188"/>
                    <a:pt x="303" y="192"/>
                    <a:pt x="309" y="192"/>
                  </a:cubicBezTo>
                  <a:cubicBezTo>
                    <a:pt x="315" y="192"/>
                    <a:pt x="320" y="188"/>
                    <a:pt x="320" y="182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631" name="Freeform 919"/>
            <p:cNvSpPr>
              <a:spLocks noEditPoints="1"/>
            </p:cNvSpPr>
            <p:nvPr/>
          </p:nvSpPr>
          <p:spPr bwMode="gray">
            <a:xfrm>
              <a:off x="6415575" y="3735774"/>
              <a:ext cx="264865" cy="264865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Group 665"/>
          <p:cNvGrpSpPr/>
          <p:nvPr/>
        </p:nvGrpSpPr>
        <p:grpSpPr>
          <a:xfrm>
            <a:off x="6712847" y="3148024"/>
            <a:ext cx="264441" cy="264441"/>
            <a:chOff x="6754753" y="3736198"/>
            <a:chExt cx="264441" cy="264441"/>
          </a:xfrm>
        </p:grpSpPr>
        <p:sp>
          <p:nvSpPr>
            <p:cNvPr id="633" name="Freeform 714"/>
            <p:cNvSpPr>
              <a:spLocks noEditPoints="1"/>
            </p:cNvSpPr>
            <p:nvPr/>
          </p:nvSpPr>
          <p:spPr bwMode="gray">
            <a:xfrm>
              <a:off x="6754753" y="3736198"/>
              <a:ext cx="264441" cy="26444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634" name="Freeform 715"/>
            <p:cNvSpPr>
              <a:spLocks noEditPoints="1"/>
            </p:cNvSpPr>
            <p:nvPr/>
          </p:nvSpPr>
          <p:spPr bwMode="gray">
            <a:xfrm>
              <a:off x="6804530" y="3807753"/>
              <a:ext cx="164887" cy="121332"/>
            </a:xfrm>
            <a:custGeom>
              <a:avLst/>
              <a:gdLst>
                <a:gd name="T0" fmla="*/ 309 w 320"/>
                <a:gd name="T1" fmla="*/ 0 h 235"/>
                <a:gd name="T2" fmla="*/ 10 w 320"/>
                <a:gd name="T3" fmla="*/ 0 h 235"/>
                <a:gd name="T4" fmla="*/ 0 w 320"/>
                <a:gd name="T5" fmla="*/ 11 h 235"/>
                <a:gd name="T6" fmla="*/ 0 w 320"/>
                <a:gd name="T7" fmla="*/ 224 h 235"/>
                <a:gd name="T8" fmla="*/ 10 w 320"/>
                <a:gd name="T9" fmla="*/ 235 h 235"/>
                <a:gd name="T10" fmla="*/ 309 w 320"/>
                <a:gd name="T11" fmla="*/ 235 h 235"/>
                <a:gd name="T12" fmla="*/ 320 w 320"/>
                <a:gd name="T13" fmla="*/ 224 h 235"/>
                <a:gd name="T14" fmla="*/ 320 w 320"/>
                <a:gd name="T15" fmla="*/ 11 h 235"/>
                <a:gd name="T16" fmla="*/ 309 w 320"/>
                <a:gd name="T17" fmla="*/ 0 h 235"/>
                <a:gd name="T18" fmla="*/ 298 w 320"/>
                <a:gd name="T19" fmla="*/ 199 h 235"/>
                <a:gd name="T20" fmla="*/ 214 w 320"/>
                <a:gd name="T21" fmla="*/ 114 h 235"/>
                <a:gd name="T22" fmla="*/ 298 w 320"/>
                <a:gd name="T23" fmla="*/ 35 h 235"/>
                <a:gd name="T24" fmla="*/ 298 w 320"/>
                <a:gd name="T25" fmla="*/ 199 h 235"/>
                <a:gd name="T26" fmla="*/ 282 w 320"/>
                <a:gd name="T27" fmla="*/ 22 h 235"/>
                <a:gd name="T28" fmla="*/ 160 w 320"/>
                <a:gd name="T29" fmla="*/ 135 h 235"/>
                <a:gd name="T30" fmla="*/ 37 w 320"/>
                <a:gd name="T31" fmla="*/ 22 h 235"/>
                <a:gd name="T32" fmla="*/ 282 w 320"/>
                <a:gd name="T33" fmla="*/ 22 h 235"/>
                <a:gd name="T34" fmla="*/ 21 w 320"/>
                <a:gd name="T35" fmla="*/ 35 h 235"/>
                <a:gd name="T36" fmla="*/ 106 w 320"/>
                <a:gd name="T37" fmla="*/ 114 h 235"/>
                <a:gd name="T38" fmla="*/ 21 w 320"/>
                <a:gd name="T39" fmla="*/ 199 h 235"/>
                <a:gd name="T40" fmla="*/ 21 w 320"/>
                <a:gd name="T41" fmla="*/ 35 h 235"/>
                <a:gd name="T42" fmla="*/ 121 w 320"/>
                <a:gd name="T43" fmla="*/ 129 h 235"/>
                <a:gd name="T44" fmla="*/ 152 w 320"/>
                <a:gd name="T45" fmla="*/ 157 h 235"/>
                <a:gd name="T46" fmla="*/ 160 w 320"/>
                <a:gd name="T47" fmla="*/ 160 h 235"/>
                <a:gd name="T48" fmla="*/ 167 w 320"/>
                <a:gd name="T49" fmla="*/ 157 h 235"/>
                <a:gd name="T50" fmla="*/ 198 w 320"/>
                <a:gd name="T51" fmla="*/ 129 h 235"/>
                <a:gd name="T52" fmla="*/ 283 w 320"/>
                <a:gd name="T53" fmla="*/ 214 h 235"/>
                <a:gd name="T54" fmla="*/ 36 w 320"/>
                <a:gd name="T55" fmla="*/ 214 h 235"/>
                <a:gd name="T56" fmla="*/ 121 w 320"/>
                <a:gd name="T57" fmla="*/ 129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20" h="235">
                  <a:moveTo>
                    <a:pt x="30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30"/>
                    <a:pt x="4" y="235"/>
                    <a:pt x="10" y="235"/>
                  </a:cubicBezTo>
                  <a:cubicBezTo>
                    <a:pt x="309" y="235"/>
                    <a:pt x="309" y="235"/>
                    <a:pt x="309" y="235"/>
                  </a:cubicBezTo>
                  <a:cubicBezTo>
                    <a:pt x="315" y="235"/>
                    <a:pt x="320" y="230"/>
                    <a:pt x="320" y="224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20" y="5"/>
                    <a:pt x="315" y="0"/>
                    <a:pt x="309" y="0"/>
                  </a:cubicBezTo>
                  <a:close/>
                  <a:moveTo>
                    <a:pt x="298" y="199"/>
                  </a:moveTo>
                  <a:cubicBezTo>
                    <a:pt x="214" y="114"/>
                    <a:pt x="214" y="114"/>
                    <a:pt x="214" y="114"/>
                  </a:cubicBezTo>
                  <a:cubicBezTo>
                    <a:pt x="298" y="35"/>
                    <a:pt x="298" y="35"/>
                    <a:pt x="298" y="35"/>
                  </a:cubicBezTo>
                  <a:lnTo>
                    <a:pt x="298" y="199"/>
                  </a:lnTo>
                  <a:close/>
                  <a:moveTo>
                    <a:pt x="282" y="22"/>
                  </a:moveTo>
                  <a:cubicBezTo>
                    <a:pt x="160" y="135"/>
                    <a:pt x="160" y="135"/>
                    <a:pt x="160" y="135"/>
                  </a:cubicBezTo>
                  <a:cubicBezTo>
                    <a:pt x="37" y="22"/>
                    <a:pt x="37" y="22"/>
                    <a:pt x="37" y="22"/>
                  </a:cubicBezTo>
                  <a:lnTo>
                    <a:pt x="282" y="22"/>
                  </a:lnTo>
                  <a:close/>
                  <a:moveTo>
                    <a:pt x="21" y="35"/>
                  </a:moveTo>
                  <a:cubicBezTo>
                    <a:pt x="106" y="114"/>
                    <a:pt x="106" y="114"/>
                    <a:pt x="106" y="114"/>
                  </a:cubicBezTo>
                  <a:cubicBezTo>
                    <a:pt x="21" y="199"/>
                    <a:pt x="21" y="199"/>
                    <a:pt x="21" y="199"/>
                  </a:cubicBezTo>
                  <a:lnTo>
                    <a:pt x="21" y="35"/>
                  </a:lnTo>
                  <a:close/>
                  <a:moveTo>
                    <a:pt x="121" y="129"/>
                  </a:moveTo>
                  <a:cubicBezTo>
                    <a:pt x="152" y="157"/>
                    <a:pt x="152" y="157"/>
                    <a:pt x="152" y="157"/>
                  </a:cubicBezTo>
                  <a:cubicBezTo>
                    <a:pt x="154" y="159"/>
                    <a:pt x="157" y="160"/>
                    <a:pt x="160" y="160"/>
                  </a:cubicBezTo>
                  <a:cubicBezTo>
                    <a:pt x="162" y="160"/>
                    <a:pt x="165" y="159"/>
                    <a:pt x="167" y="157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283" y="214"/>
                    <a:pt x="283" y="214"/>
                    <a:pt x="283" y="214"/>
                  </a:cubicBezTo>
                  <a:cubicBezTo>
                    <a:pt x="36" y="214"/>
                    <a:pt x="36" y="214"/>
                    <a:pt x="36" y="214"/>
                  </a:cubicBezTo>
                  <a:lnTo>
                    <a:pt x="121" y="129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Group 666"/>
          <p:cNvGrpSpPr/>
          <p:nvPr/>
        </p:nvGrpSpPr>
        <p:grpSpPr>
          <a:xfrm>
            <a:off x="7089896" y="3148024"/>
            <a:ext cx="265867" cy="265867"/>
            <a:chOff x="7165907" y="3734772"/>
            <a:chExt cx="265867" cy="265867"/>
          </a:xfrm>
        </p:grpSpPr>
        <p:sp>
          <p:nvSpPr>
            <p:cNvPr id="636" name="Freeform 187"/>
            <p:cNvSpPr>
              <a:spLocks noEditPoints="1"/>
            </p:cNvSpPr>
            <p:nvPr/>
          </p:nvSpPr>
          <p:spPr bwMode="gray">
            <a:xfrm>
              <a:off x="7165907" y="3734772"/>
              <a:ext cx="265867" cy="265867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637" name="Freeform 188"/>
            <p:cNvSpPr>
              <a:spLocks noEditPoints="1"/>
            </p:cNvSpPr>
            <p:nvPr/>
          </p:nvSpPr>
          <p:spPr bwMode="gray">
            <a:xfrm>
              <a:off x="7215171" y="3794983"/>
              <a:ext cx="144663" cy="144663"/>
            </a:xfrm>
            <a:custGeom>
              <a:avLst/>
              <a:gdLst>
                <a:gd name="T0" fmla="*/ 273 w 278"/>
                <a:gd name="T1" fmla="*/ 3 h 278"/>
                <a:gd name="T2" fmla="*/ 262 w 278"/>
                <a:gd name="T3" fmla="*/ 2 h 278"/>
                <a:gd name="T4" fmla="*/ 6 w 278"/>
                <a:gd name="T5" fmla="*/ 152 h 278"/>
                <a:gd name="T6" fmla="*/ 1 w 278"/>
                <a:gd name="T7" fmla="*/ 162 h 278"/>
                <a:gd name="T8" fmla="*/ 7 w 278"/>
                <a:gd name="T9" fmla="*/ 171 h 278"/>
                <a:gd name="T10" fmla="*/ 89 w 278"/>
                <a:gd name="T11" fmla="*/ 204 h 278"/>
                <a:gd name="T12" fmla="*/ 108 w 278"/>
                <a:gd name="T13" fmla="*/ 271 h 278"/>
                <a:gd name="T14" fmla="*/ 117 w 278"/>
                <a:gd name="T15" fmla="*/ 278 h 278"/>
                <a:gd name="T16" fmla="*/ 118 w 278"/>
                <a:gd name="T17" fmla="*/ 278 h 278"/>
                <a:gd name="T18" fmla="*/ 127 w 278"/>
                <a:gd name="T19" fmla="*/ 274 h 278"/>
                <a:gd name="T20" fmla="*/ 127 w 278"/>
                <a:gd name="T21" fmla="*/ 274 h 278"/>
                <a:gd name="T22" fmla="*/ 157 w 278"/>
                <a:gd name="T23" fmla="*/ 232 h 278"/>
                <a:gd name="T24" fmla="*/ 242 w 278"/>
                <a:gd name="T25" fmla="*/ 267 h 278"/>
                <a:gd name="T26" fmla="*/ 246 w 278"/>
                <a:gd name="T27" fmla="*/ 268 h 278"/>
                <a:gd name="T28" fmla="*/ 252 w 278"/>
                <a:gd name="T29" fmla="*/ 266 h 278"/>
                <a:gd name="T30" fmla="*/ 257 w 278"/>
                <a:gd name="T31" fmla="*/ 258 h 278"/>
                <a:gd name="T32" fmla="*/ 278 w 278"/>
                <a:gd name="T33" fmla="*/ 13 h 278"/>
                <a:gd name="T34" fmla="*/ 273 w 278"/>
                <a:gd name="T35" fmla="*/ 3 h 278"/>
                <a:gd name="T36" fmla="*/ 92 w 278"/>
                <a:gd name="T37" fmla="*/ 182 h 278"/>
                <a:gd name="T38" fmla="*/ 35 w 278"/>
                <a:gd name="T39" fmla="*/ 159 h 278"/>
                <a:gd name="T40" fmla="*/ 209 w 278"/>
                <a:gd name="T41" fmla="*/ 58 h 278"/>
                <a:gd name="T42" fmla="*/ 92 w 278"/>
                <a:gd name="T43" fmla="*/ 182 h 278"/>
                <a:gd name="T44" fmla="*/ 199 w 278"/>
                <a:gd name="T45" fmla="*/ 100 h 278"/>
                <a:gd name="T46" fmla="*/ 130 w 278"/>
                <a:gd name="T47" fmla="*/ 209 h 278"/>
                <a:gd name="T48" fmla="*/ 129 w 278"/>
                <a:gd name="T49" fmla="*/ 210 h 278"/>
                <a:gd name="T50" fmla="*/ 120 w 278"/>
                <a:gd name="T51" fmla="*/ 235 h 278"/>
                <a:gd name="T52" fmla="*/ 109 w 278"/>
                <a:gd name="T53" fmla="*/ 196 h 278"/>
                <a:gd name="T54" fmla="*/ 199 w 278"/>
                <a:gd name="T55" fmla="*/ 100 h 278"/>
                <a:gd name="T56" fmla="*/ 237 w 278"/>
                <a:gd name="T57" fmla="*/ 242 h 278"/>
                <a:gd name="T58" fmla="*/ 156 w 278"/>
                <a:gd name="T59" fmla="*/ 209 h 278"/>
                <a:gd name="T60" fmla="*/ 253 w 278"/>
                <a:gd name="T61" fmla="*/ 54 h 278"/>
                <a:gd name="T62" fmla="*/ 237 w 278"/>
                <a:gd name="T63" fmla="*/ 24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8" h="278">
                  <a:moveTo>
                    <a:pt x="273" y="3"/>
                  </a:moveTo>
                  <a:cubicBezTo>
                    <a:pt x="270" y="1"/>
                    <a:pt x="265" y="0"/>
                    <a:pt x="262" y="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2" y="154"/>
                    <a:pt x="0" y="158"/>
                    <a:pt x="1" y="162"/>
                  </a:cubicBezTo>
                  <a:cubicBezTo>
                    <a:pt x="1" y="166"/>
                    <a:pt x="4" y="169"/>
                    <a:pt x="7" y="171"/>
                  </a:cubicBezTo>
                  <a:cubicBezTo>
                    <a:pt x="89" y="204"/>
                    <a:pt x="89" y="204"/>
                    <a:pt x="89" y="204"/>
                  </a:cubicBezTo>
                  <a:cubicBezTo>
                    <a:pt x="108" y="271"/>
                    <a:pt x="108" y="271"/>
                    <a:pt x="108" y="271"/>
                  </a:cubicBezTo>
                  <a:cubicBezTo>
                    <a:pt x="109" y="275"/>
                    <a:pt x="113" y="278"/>
                    <a:pt x="117" y="278"/>
                  </a:cubicBezTo>
                  <a:cubicBezTo>
                    <a:pt x="118" y="278"/>
                    <a:pt x="118" y="278"/>
                    <a:pt x="118" y="278"/>
                  </a:cubicBezTo>
                  <a:cubicBezTo>
                    <a:pt x="121" y="278"/>
                    <a:pt x="125" y="277"/>
                    <a:pt x="127" y="274"/>
                  </a:cubicBezTo>
                  <a:cubicBezTo>
                    <a:pt x="127" y="274"/>
                    <a:pt x="127" y="274"/>
                    <a:pt x="127" y="274"/>
                  </a:cubicBezTo>
                  <a:cubicBezTo>
                    <a:pt x="157" y="232"/>
                    <a:pt x="157" y="232"/>
                    <a:pt x="157" y="232"/>
                  </a:cubicBezTo>
                  <a:cubicBezTo>
                    <a:pt x="242" y="267"/>
                    <a:pt x="242" y="267"/>
                    <a:pt x="242" y="267"/>
                  </a:cubicBezTo>
                  <a:cubicBezTo>
                    <a:pt x="243" y="267"/>
                    <a:pt x="245" y="268"/>
                    <a:pt x="246" y="268"/>
                  </a:cubicBezTo>
                  <a:cubicBezTo>
                    <a:pt x="248" y="268"/>
                    <a:pt x="250" y="267"/>
                    <a:pt x="252" y="266"/>
                  </a:cubicBezTo>
                  <a:cubicBezTo>
                    <a:pt x="254" y="264"/>
                    <a:pt x="256" y="261"/>
                    <a:pt x="257" y="258"/>
                  </a:cubicBezTo>
                  <a:cubicBezTo>
                    <a:pt x="278" y="13"/>
                    <a:pt x="278" y="13"/>
                    <a:pt x="278" y="13"/>
                  </a:cubicBezTo>
                  <a:cubicBezTo>
                    <a:pt x="278" y="9"/>
                    <a:pt x="276" y="5"/>
                    <a:pt x="273" y="3"/>
                  </a:cubicBezTo>
                  <a:close/>
                  <a:moveTo>
                    <a:pt x="92" y="182"/>
                  </a:moveTo>
                  <a:cubicBezTo>
                    <a:pt x="35" y="159"/>
                    <a:pt x="35" y="159"/>
                    <a:pt x="35" y="159"/>
                  </a:cubicBezTo>
                  <a:cubicBezTo>
                    <a:pt x="209" y="58"/>
                    <a:pt x="209" y="58"/>
                    <a:pt x="209" y="58"/>
                  </a:cubicBezTo>
                  <a:lnTo>
                    <a:pt x="92" y="182"/>
                  </a:lnTo>
                  <a:close/>
                  <a:moveTo>
                    <a:pt x="199" y="100"/>
                  </a:moveTo>
                  <a:cubicBezTo>
                    <a:pt x="130" y="209"/>
                    <a:pt x="130" y="209"/>
                    <a:pt x="130" y="209"/>
                  </a:cubicBezTo>
                  <a:cubicBezTo>
                    <a:pt x="130" y="209"/>
                    <a:pt x="130" y="210"/>
                    <a:pt x="129" y="210"/>
                  </a:cubicBezTo>
                  <a:cubicBezTo>
                    <a:pt x="120" y="235"/>
                    <a:pt x="120" y="235"/>
                    <a:pt x="120" y="235"/>
                  </a:cubicBezTo>
                  <a:cubicBezTo>
                    <a:pt x="109" y="196"/>
                    <a:pt x="109" y="196"/>
                    <a:pt x="109" y="196"/>
                  </a:cubicBezTo>
                  <a:lnTo>
                    <a:pt x="199" y="100"/>
                  </a:lnTo>
                  <a:close/>
                  <a:moveTo>
                    <a:pt x="237" y="242"/>
                  </a:moveTo>
                  <a:cubicBezTo>
                    <a:pt x="156" y="209"/>
                    <a:pt x="156" y="209"/>
                    <a:pt x="156" y="209"/>
                  </a:cubicBezTo>
                  <a:cubicBezTo>
                    <a:pt x="253" y="54"/>
                    <a:pt x="253" y="54"/>
                    <a:pt x="253" y="54"/>
                  </a:cubicBezTo>
                  <a:lnTo>
                    <a:pt x="237" y="242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Group 668"/>
          <p:cNvGrpSpPr/>
          <p:nvPr/>
        </p:nvGrpSpPr>
        <p:grpSpPr>
          <a:xfrm>
            <a:off x="7468371" y="3148024"/>
            <a:ext cx="265168" cy="265241"/>
            <a:chOff x="7541487" y="3735398"/>
            <a:chExt cx="265168" cy="265241"/>
          </a:xfrm>
        </p:grpSpPr>
        <p:sp>
          <p:nvSpPr>
            <p:cNvPr id="639" name="Freeform 23"/>
            <p:cNvSpPr>
              <a:spLocks noEditPoints="1"/>
            </p:cNvSpPr>
            <p:nvPr/>
          </p:nvSpPr>
          <p:spPr bwMode="gray">
            <a:xfrm>
              <a:off x="7541487" y="3735398"/>
              <a:ext cx="265168" cy="26524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640" name="Freeform 24"/>
            <p:cNvSpPr>
              <a:spLocks noEditPoints="1"/>
            </p:cNvSpPr>
            <p:nvPr/>
          </p:nvSpPr>
          <p:spPr bwMode="gray">
            <a:xfrm>
              <a:off x="7591165" y="3785149"/>
              <a:ext cx="165739" cy="165739"/>
            </a:xfrm>
            <a:custGeom>
              <a:avLst/>
              <a:gdLst>
                <a:gd name="T0" fmla="*/ 160 w 320"/>
                <a:gd name="T1" fmla="*/ 320 h 320"/>
                <a:gd name="T2" fmla="*/ 0 w 320"/>
                <a:gd name="T3" fmla="*/ 160 h 320"/>
                <a:gd name="T4" fmla="*/ 160 w 320"/>
                <a:gd name="T5" fmla="*/ 0 h 320"/>
                <a:gd name="T6" fmla="*/ 320 w 320"/>
                <a:gd name="T7" fmla="*/ 160 h 320"/>
                <a:gd name="T8" fmla="*/ 308 w 320"/>
                <a:gd name="T9" fmla="*/ 220 h 320"/>
                <a:gd name="T10" fmla="*/ 236 w 320"/>
                <a:gd name="T11" fmla="*/ 263 h 320"/>
                <a:gd name="T12" fmla="*/ 192 w 320"/>
                <a:gd name="T13" fmla="*/ 209 h 320"/>
                <a:gd name="T14" fmla="*/ 120 w 320"/>
                <a:gd name="T15" fmla="*/ 241 h 320"/>
                <a:gd name="T16" fmla="*/ 83 w 320"/>
                <a:gd name="T17" fmla="*/ 201 h 320"/>
                <a:gd name="T18" fmla="*/ 106 w 320"/>
                <a:gd name="T19" fmla="*/ 101 h 320"/>
                <a:gd name="T20" fmla="*/ 222 w 320"/>
                <a:gd name="T21" fmla="*/ 94 h 320"/>
                <a:gd name="T22" fmla="*/ 227 w 320"/>
                <a:gd name="T23" fmla="*/ 105 h 320"/>
                <a:gd name="T24" fmla="*/ 213 w 320"/>
                <a:gd name="T25" fmla="*/ 190 h 320"/>
                <a:gd name="T26" fmla="*/ 242 w 320"/>
                <a:gd name="T27" fmla="*/ 242 h 320"/>
                <a:gd name="T28" fmla="*/ 288 w 320"/>
                <a:gd name="T29" fmla="*/ 211 h 320"/>
                <a:gd name="T30" fmla="*/ 298 w 320"/>
                <a:gd name="T31" fmla="*/ 160 h 320"/>
                <a:gd name="T32" fmla="*/ 160 w 320"/>
                <a:gd name="T33" fmla="*/ 21 h 320"/>
                <a:gd name="T34" fmla="*/ 21 w 320"/>
                <a:gd name="T35" fmla="*/ 160 h 320"/>
                <a:gd name="T36" fmla="*/ 160 w 320"/>
                <a:gd name="T37" fmla="*/ 298 h 320"/>
                <a:gd name="T38" fmla="*/ 223 w 320"/>
                <a:gd name="T39" fmla="*/ 283 h 320"/>
                <a:gd name="T40" fmla="*/ 237 w 320"/>
                <a:gd name="T41" fmla="*/ 288 h 320"/>
                <a:gd name="T42" fmla="*/ 232 w 320"/>
                <a:gd name="T43" fmla="*/ 302 h 320"/>
                <a:gd name="T44" fmla="*/ 160 w 320"/>
                <a:gd name="T45" fmla="*/ 320 h 320"/>
                <a:gd name="T46" fmla="*/ 163 w 320"/>
                <a:gd name="T47" fmla="*/ 96 h 320"/>
                <a:gd name="T48" fmla="*/ 122 w 320"/>
                <a:gd name="T49" fmla="*/ 115 h 320"/>
                <a:gd name="T50" fmla="*/ 103 w 320"/>
                <a:gd name="T51" fmla="*/ 195 h 320"/>
                <a:gd name="T52" fmla="*/ 126 w 320"/>
                <a:gd name="T53" fmla="*/ 221 h 320"/>
                <a:gd name="T54" fmla="*/ 194 w 320"/>
                <a:gd name="T55" fmla="*/ 169 h 320"/>
                <a:gd name="T56" fmla="*/ 204 w 320"/>
                <a:gd name="T57" fmla="*/ 109 h 320"/>
                <a:gd name="T58" fmla="*/ 163 w 320"/>
                <a:gd name="T59" fmla="*/ 96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20" h="320">
                  <a:moveTo>
                    <a:pt x="160" y="320"/>
                  </a:moveTo>
                  <a:cubicBezTo>
                    <a:pt x="72" y="320"/>
                    <a:pt x="0" y="248"/>
                    <a:pt x="0" y="160"/>
                  </a:cubicBezTo>
                  <a:cubicBezTo>
                    <a:pt x="0" y="72"/>
                    <a:pt x="72" y="0"/>
                    <a:pt x="160" y="0"/>
                  </a:cubicBezTo>
                  <a:cubicBezTo>
                    <a:pt x="248" y="0"/>
                    <a:pt x="320" y="72"/>
                    <a:pt x="320" y="160"/>
                  </a:cubicBezTo>
                  <a:cubicBezTo>
                    <a:pt x="320" y="180"/>
                    <a:pt x="316" y="201"/>
                    <a:pt x="308" y="220"/>
                  </a:cubicBezTo>
                  <a:cubicBezTo>
                    <a:pt x="306" y="223"/>
                    <a:pt x="280" y="275"/>
                    <a:pt x="236" y="263"/>
                  </a:cubicBezTo>
                  <a:cubicBezTo>
                    <a:pt x="206" y="254"/>
                    <a:pt x="195" y="230"/>
                    <a:pt x="192" y="209"/>
                  </a:cubicBezTo>
                  <a:cubicBezTo>
                    <a:pt x="174" y="229"/>
                    <a:pt x="149" y="249"/>
                    <a:pt x="120" y="241"/>
                  </a:cubicBezTo>
                  <a:cubicBezTo>
                    <a:pt x="102" y="236"/>
                    <a:pt x="89" y="222"/>
                    <a:pt x="83" y="201"/>
                  </a:cubicBezTo>
                  <a:cubicBezTo>
                    <a:pt x="73" y="168"/>
                    <a:pt x="83" y="127"/>
                    <a:pt x="106" y="101"/>
                  </a:cubicBezTo>
                  <a:cubicBezTo>
                    <a:pt x="140" y="62"/>
                    <a:pt x="188" y="72"/>
                    <a:pt x="222" y="94"/>
                  </a:cubicBezTo>
                  <a:cubicBezTo>
                    <a:pt x="226" y="97"/>
                    <a:pt x="227" y="101"/>
                    <a:pt x="227" y="105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12" y="191"/>
                    <a:pt x="207" y="233"/>
                    <a:pt x="242" y="242"/>
                  </a:cubicBezTo>
                  <a:cubicBezTo>
                    <a:pt x="269" y="250"/>
                    <a:pt x="288" y="212"/>
                    <a:pt x="288" y="211"/>
                  </a:cubicBezTo>
                  <a:cubicBezTo>
                    <a:pt x="295" y="195"/>
                    <a:pt x="298" y="178"/>
                    <a:pt x="298" y="160"/>
                  </a:cubicBezTo>
                  <a:cubicBezTo>
                    <a:pt x="298" y="83"/>
                    <a:pt x="236" y="21"/>
                    <a:pt x="160" y="21"/>
                  </a:cubicBezTo>
                  <a:cubicBezTo>
                    <a:pt x="83" y="21"/>
                    <a:pt x="21" y="83"/>
                    <a:pt x="21" y="160"/>
                  </a:cubicBezTo>
                  <a:cubicBezTo>
                    <a:pt x="21" y="236"/>
                    <a:pt x="83" y="298"/>
                    <a:pt x="160" y="298"/>
                  </a:cubicBezTo>
                  <a:cubicBezTo>
                    <a:pt x="182" y="298"/>
                    <a:pt x="203" y="293"/>
                    <a:pt x="223" y="283"/>
                  </a:cubicBezTo>
                  <a:cubicBezTo>
                    <a:pt x="228" y="280"/>
                    <a:pt x="234" y="283"/>
                    <a:pt x="237" y="288"/>
                  </a:cubicBezTo>
                  <a:cubicBezTo>
                    <a:pt x="240" y="293"/>
                    <a:pt x="237" y="299"/>
                    <a:pt x="232" y="302"/>
                  </a:cubicBezTo>
                  <a:cubicBezTo>
                    <a:pt x="210" y="314"/>
                    <a:pt x="185" y="320"/>
                    <a:pt x="160" y="320"/>
                  </a:cubicBezTo>
                  <a:close/>
                  <a:moveTo>
                    <a:pt x="163" y="96"/>
                  </a:moveTo>
                  <a:cubicBezTo>
                    <a:pt x="149" y="96"/>
                    <a:pt x="135" y="101"/>
                    <a:pt x="122" y="115"/>
                  </a:cubicBezTo>
                  <a:cubicBezTo>
                    <a:pt x="104" y="136"/>
                    <a:pt x="96" y="169"/>
                    <a:pt x="103" y="195"/>
                  </a:cubicBezTo>
                  <a:cubicBezTo>
                    <a:pt x="106" y="204"/>
                    <a:pt x="112" y="217"/>
                    <a:pt x="126" y="221"/>
                  </a:cubicBezTo>
                  <a:cubicBezTo>
                    <a:pt x="153" y="229"/>
                    <a:pt x="184" y="187"/>
                    <a:pt x="194" y="169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195" y="103"/>
                    <a:pt x="179" y="96"/>
                    <a:pt x="163" y="96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Group 669"/>
          <p:cNvGrpSpPr/>
          <p:nvPr/>
        </p:nvGrpSpPr>
        <p:grpSpPr>
          <a:xfrm>
            <a:off x="7846147" y="3148024"/>
            <a:ext cx="275723" cy="275723"/>
            <a:chOff x="7905444" y="3724916"/>
            <a:chExt cx="275723" cy="275723"/>
          </a:xfrm>
        </p:grpSpPr>
        <p:sp>
          <p:nvSpPr>
            <p:cNvPr id="642" name="Freeform 619"/>
            <p:cNvSpPr>
              <a:spLocks noEditPoints="1"/>
            </p:cNvSpPr>
            <p:nvPr/>
          </p:nvSpPr>
          <p:spPr bwMode="gray">
            <a:xfrm>
              <a:off x="7905444" y="3724916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643" name="Freeform 620"/>
            <p:cNvSpPr>
              <a:spLocks noEditPoints="1"/>
            </p:cNvSpPr>
            <p:nvPr/>
          </p:nvSpPr>
          <p:spPr bwMode="gray">
            <a:xfrm>
              <a:off x="7973564" y="3781683"/>
              <a:ext cx="138672" cy="167056"/>
            </a:xfrm>
            <a:custGeom>
              <a:avLst/>
              <a:gdLst>
                <a:gd name="T0" fmla="*/ 11 w 257"/>
                <a:gd name="T1" fmla="*/ 122 h 311"/>
                <a:gd name="T2" fmla="*/ 1 w 257"/>
                <a:gd name="T3" fmla="*/ 266 h 311"/>
                <a:gd name="T4" fmla="*/ 51 w 257"/>
                <a:gd name="T5" fmla="*/ 277 h 311"/>
                <a:gd name="T6" fmla="*/ 62 w 257"/>
                <a:gd name="T7" fmla="*/ 311 h 311"/>
                <a:gd name="T8" fmla="*/ 206 w 257"/>
                <a:gd name="T9" fmla="*/ 300 h 311"/>
                <a:gd name="T10" fmla="*/ 246 w 257"/>
                <a:gd name="T11" fmla="*/ 277 h 311"/>
                <a:gd name="T12" fmla="*/ 257 w 257"/>
                <a:gd name="T13" fmla="*/ 132 h 311"/>
                <a:gd name="T14" fmla="*/ 72 w 257"/>
                <a:gd name="T15" fmla="*/ 289 h 311"/>
                <a:gd name="T16" fmla="*/ 185 w 257"/>
                <a:gd name="T17" fmla="*/ 227 h 311"/>
                <a:gd name="T18" fmla="*/ 72 w 257"/>
                <a:gd name="T19" fmla="*/ 289 h 311"/>
                <a:gd name="T20" fmla="*/ 206 w 257"/>
                <a:gd name="T21" fmla="*/ 256 h 311"/>
                <a:gd name="T22" fmla="*/ 196 w 257"/>
                <a:gd name="T23" fmla="*/ 206 h 311"/>
                <a:gd name="T24" fmla="*/ 51 w 257"/>
                <a:gd name="T25" fmla="*/ 216 h 311"/>
                <a:gd name="T26" fmla="*/ 22 w 257"/>
                <a:gd name="T27" fmla="*/ 256 h 311"/>
                <a:gd name="T28" fmla="*/ 235 w 257"/>
                <a:gd name="T29" fmla="*/ 143 h 311"/>
                <a:gd name="T30" fmla="*/ 161 w 257"/>
                <a:gd name="T31" fmla="*/ 172 h 311"/>
                <a:gd name="T32" fmla="*/ 193 w 257"/>
                <a:gd name="T33" fmla="*/ 161 h 311"/>
                <a:gd name="T34" fmla="*/ 193 w 257"/>
                <a:gd name="T35" fmla="*/ 183 h 311"/>
                <a:gd name="T36" fmla="*/ 161 w 257"/>
                <a:gd name="T37" fmla="*/ 172 h 311"/>
                <a:gd name="T38" fmla="*/ 8 w 257"/>
                <a:gd name="T39" fmla="*/ 95 h 311"/>
                <a:gd name="T40" fmla="*/ 80 w 257"/>
                <a:gd name="T41" fmla="*/ 95 h 311"/>
                <a:gd name="T42" fmla="*/ 84 w 257"/>
                <a:gd name="T43" fmla="*/ 66 h 311"/>
                <a:gd name="T44" fmla="*/ 127 w 257"/>
                <a:gd name="T45" fmla="*/ 60 h 311"/>
                <a:gd name="T46" fmla="*/ 165 w 257"/>
                <a:gd name="T47" fmla="*/ 65 h 311"/>
                <a:gd name="T48" fmla="*/ 173 w 257"/>
                <a:gd name="T49" fmla="*/ 87 h 311"/>
                <a:gd name="T50" fmla="*/ 209 w 257"/>
                <a:gd name="T51" fmla="*/ 106 h 311"/>
                <a:gd name="T52" fmla="*/ 249 w 257"/>
                <a:gd name="T53" fmla="*/ 95 h 311"/>
                <a:gd name="T54" fmla="*/ 254 w 257"/>
                <a:gd name="T55" fmla="*/ 90 h 311"/>
                <a:gd name="T56" fmla="*/ 256 w 257"/>
                <a:gd name="T57" fmla="*/ 61 h 311"/>
                <a:gd name="T58" fmla="*/ 130 w 257"/>
                <a:gd name="T59" fmla="*/ 1 h 311"/>
                <a:gd name="T60" fmla="*/ 17 w 257"/>
                <a:gd name="T61" fmla="*/ 32 h 311"/>
                <a:gd name="T62" fmla="*/ 1 w 257"/>
                <a:gd name="T63" fmla="*/ 66 h 311"/>
                <a:gd name="T64" fmla="*/ 6 w 257"/>
                <a:gd name="T65" fmla="*/ 94 h 311"/>
                <a:gd name="T66" fmla="*/ 22 w 257"/>
                <a:gd name="T67" fmla="*/ 62 h 311"/>
                <a:gd name="T68" fmla="*/ 127 w 257"/>
                <a:gd name="T69" fmla="*/ 23 h 311"/>
                <a:gd name="T70" fmla="*/ 130 w 257"/>
                <a:gd name="T71" fmla="*/ 23 h 311"/>
                <a:gd name="T72" fmla="*/ 235 w 257"/>
                <a:gd name="T73" fmla="*/ 62 h 311"/>
                <a:gd name="T74" fmla="*/ 235 w 257"/>
                <a:gd name="T75" fmla="*/ 79 h 311"/>
                <a:gd name="T76" fmla="*/ 195 w 257"/>
                <a:gd name="T77" fmla="*/ 57 h 311"/>
                <a:gd name="T78" fmla="*/ 169 w 257"/>
                <a:gd name="T79" fmla="*/ 43 h 311"/>
                <a:gd name="T80" fmla="*/ 127 w 257"/>
                <a:gd name="T81" fmla="*/ 39 h 311"/>
                <a:gd name="T82" fmla="*/ 72 w 257"/>
                <a:gd name="T83" fmla="*/ 46 h 311"/>
                <a:gd name="T84" fmla="*/ 63 w 257"/>
                <a:gd name="T85" fmla="*/ 81 h 311"/>
                <a:gd name="T86" fmla="*/ 22 w 257"/>
                <a:gd name="T87" fmla="*/ 66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57" h="311">
                  <a:moveTo>
                    <a:pt x="246" y="122"/>
                  </a:moveTo>
                  <a:cubicBezTo>
                    <a:pt x="11" y="122"/>
                    <a:pt x="11" y="122"/>
                    <a:pt x="11" y="122"/>
                  </a:cubicBezTo>
                  <a:cubicBezTo>
                    <a:pt x="5" y="122"/>
                    <a:pt x="1" y="126"/>
                    <a:pt x="1" y="132"/>
                  </a:cubicBezTo>
                  <a:cubicBezTo>
                    <a:pt x="1" y="266"/>
                    <a:pt x="1" y="266"/>
                    <a:pt x="1" y="266"/>
                  </a:cubicBezTo>
                  <a:cubicBezTo>
                    <a:pt x="1" y="272"/>
                    <a:pt x="5" y="277"/>
                    <a:pt x="11" y="277"/>
                  </a:cubicBezTo>
                  <a:cubicBezTo>
                    <a:pt x="51" y="277"/>
                    <a:pt x="51" y="277"/>
                    <a:pt x="51" y="277"/>
                  </a:cubicBezTo>
                  <a:cubicBezTo>
                    <a:pt x="51" y="300"/>
                    <a:pt x="51" y="300"/>
                    <a:pt x="51" y="300"/>
                  </a:cubicBezTo>
                  <a:cubicBezTo>
                    <a:pt x="51" y="306"/>
                    <a:pt x="56" y="311"/>
                    <a:pt x="62" y="311"/>
                  </a:cubicBezTo>
                  <a:cubicBezTo>
                    <a:pt x="196" y="311"/>
                    <a:pt x="196" y="311"/>
                    <a:pt x="196" y="311"/>
                  </a:cubicBezTo>
                  <a:cubicBezTo>
                    <a:pt x="202" y="311"/>
                    <a:pt x="206" y="306"/>
                    <a:pt x="206" y="300"/>
                  </a:cubicBezTo>
                  <a:cubicBezTo>
                    <a:pt x="206" y="277"/>
                    <a:pt x="206" y="277"/>
                    <a:pt x="206" y="277"/>
                  </a:cubicBezTo>
                  <a:cubicBezTo>
                    <a:pt x="246" y="277"/>
                    <a:pt x="246" y="277"/>
                    <a:pt x="246" y="277"/>
                  </a:cubicBezTo>
                  <a:cubicBezTo>
                    <a:pt x="252" y="277"/>
                    <a:pt x="257" y="272"/>
                    <a:pt x="257" y="266"/>
                  </a:cubicBezTo>
                  <a:cubicBezTo>
                    <a:pt x="257" y="132"/>
                    <a:pt x="257" y="132"/>
                    <a:pt x="257" y="132"/>
                  </a:cubicBezTo>
                  <a:cubicBezTo>
                    <a:pt x="257" y="126"/>
                    <a:pt x="252" y="122"/>
                    <a:pt x="246" y="122"/>
                  </a:cubicBezTo>
                  <a:close/>
                  <a:moveTo>
                    <a:pt x="72" y="289"/>
                  </a:moveTo>
                  <a:cubicBezTo>
                    <a:pt x="72" y="227"/>
                    <a:pt x="72" y="227"/>
                    <a:pt x="72" y="227"/>
                  </a:cubicBezTo>
                  <a:cubicBezTo>
                    <a:pt x="185" y="227"/>
                    <a:pt x="185" y="227"/>
                    <a:pt x="185" y="227"/>
                  </a:cubicBezTo>
                  <a:cubicBezTo>
                    <a:pt x="185" y="289"/>
                    <a:pt x="185" y="289"/>
                    <a:pt x="185" y="289"/>
                  </a:cubicBezTo>
                  <a:lnTo>
                    <a:pt x="72" y="289"/>
                  </a:lnTo>
                  <a:close/>
                  <a:moveTo>
                    <a:pt x="235" y="256"/>
                  </a:moveTo>
                  <a:cubicBezTo>
                    <a:pt x="206" y="256"/>
                    <a:pt x="206" y="256"/>
                    <a:pt x="206" y="256"/>
                  </a:cubicBezTo>
                  <a:cubicBezTo>
                    <a:pt x="206" y="216"/>
                    <a:pt x="206" y="216"/>
                    <a:pt x="206" y="216"/>
                  </a:cubicBezTo>
                  <a:cubicBezTo>
                    <a:pt x="206" y="210"/>
                    <a:pt x="202" y="206"/>
                    <a:pt x="196" y="206"/>
                  </a:cubicBezTo>
                  <a:cubicBezTo>
                    <a:pt x="62" y="206"/>
                    <a:pt x="62" y="206"/>
                    <a:pt x="62" y="206"/>
                  </a:cubicBezTo>
                  <a:cubicBezTo>
                    <a:pt x="56" y="206"/>
                    <a:pt x="51" y="210"/>
                    <a:pt x="51" y="216"/>
                  </a:cubicBezTo>
                  <a:cubicBezTo>
                    <a:pt x="51" y="256"/>
                    <a:pt x="51" y="256"/>
                    <a:pt x="51" y="256"/>
                  </a:cubicBezTo>
                  <a:cubicBezTo>
                    <a:pt x="22" y="256"/>
                    <a:pt x="22" y="256"/>
                    <a:pt x="22" y="256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35" y="143"/>
                    <a:pt x="235" y="143"/>
                    <a:pt x="235" y="143"/>
                  </a:cubicBezTo>
                  <a:lnTo>
                    <a:pt x="235" y="256"/>
                  </a:lnTo>
                  <a:close/>
                  <a:moveTo>
                    <a:pt x="161" y="172"/>
                  </a:moveTo>
                  <a:cubicBezTo>
                    <a:pt x="161" y="166"/>
                    <a:pt x="165" y="161"/>
                    <a:pt x="171" y="161"/>
                  </a:cubicBezTo>
                  <a:cubicBezTo>
                    <a:pt x="193" y="161"/>
                    <a:pt x="193" y="161"/>
                    <a:pt x="193" y="161"/>
                  </a:cubicBezTo>
                  <a:cubicBezTo>
                    <a:pt x="199" y="161"/>
                    <a:pt x="203" y="166"/>
                    <a:pt x="203" y="172"/>
                  </a:cubicBezTo>
                  <a:cubicBezTo>
                    <a:pt x="203" y="178"/>
                    <a:pt x="199" y="183"/>
                    <a:pt x="193" y="183"/>
                  </a:cubicBezTo>
                  <a:cubicBezTo>
                    <a:pt x="171" y="183"/>
                    <a:pt x="171" y="183"/>
                    <a:pt x="171" y="183"/>
                  </a:cubicBezTo>
                  <a:cubicBezTo>
                    <a:pt x="165" y="183"/>
                    <a:pt x="161" y="178"/>
                    <a:pt x="161" y="172"/>
                  </a:cubicBezTo>
                  <a:close/>
                  <a:moveTo>
                    <a:pt x="6" y="94"/>
                  </a:moveTo>
                  <a:cubicBezTo>
                    <a:pt x="8" y="95"/>
                    <a:pt x="8" y="95"/>
                    <a:pt x="8" y="95"/>
                  </a:cubicBezTo>
                  <a:cubicBezTo>
                    <a:pt x="8" y="95"/>
                    <a:pt x="8" y="95"/>
                    <a:pt x="8" y="95"/>
                  </a:cubicBezTo>
                  <a:cubicBezTo>
                    <a:pt x="16" y="100"/>
                    <a:pt x="55" y="117"/>
                    <a:pt x="80" y="95"/>
                  </a:cubicBezTo>
                  <a:cubicBezTo>
                    <a:pt x="83" y="93"/>
                    <a:pt x="84" y="90"/>
                    <a:pt x="84" y="87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7" y="65"/>
                    <a:pt x="89" y="65"/>
                    <a:pt x="92" y="65"/>
                  </a:cubicBezTo>
                  <a:cubicBezTo>
                    <a:pt x="106" y="62"/>
                    <a:pt x="117" y="60"/>
                    <a:pt x="127" y="60"/>
                  </a:cubicBezTo>
                  <a:cubicBezTo>
                    <a:pt x="131" y="60"/>
                    <a:pt x="131" y="60"/>
                    <a:pt x="131" y="60"/>
                  </a:cubicBezTo>
                  <a:cubicBezTo>
                    <a:pt x="140" y="60"/>
                    <a:pt x="151" y="62"/>
                    <a:pt x="165" y="65"/>
                  </a:cubicBezTo>
                  <a:cubicBezTo>
                    <a:pt x="168" y="65"/>
                    <a:pt x="171" y="65"/>
                    <a:pt x="173" y="66"/>
                  </a:cubicBezTo>
                  <a:cubicBezTo>
                    <a:pt x="173" y="87"/>
                    <a:pt x="173" y="87"/>
                    <a:pt x="173" y="87"/>
                  </a:cubicBezTo>
                  <a:cubicBezTo>
                    <a:pt x="173" y="90"/>
                    <a:pt x="175" y="93"/>
                    <a:pt x="177" y="95"/>
                  </a:cubicBezTo>
                  <a:cubicBezTo>
                    <a:pt x="187" y="103"/>
                    <a:pt x="198" y="106"/>
                    <a:pt x="209" y="106"/>
                  </a:cubicBezTo>
                  <a:cubicBezTo>
                    <a:pt x="228" y="106"/>
                    <a:pt x="245" y="98"/>
                    <a:pt x="249" y="95"/>
                  </a:cubicBezTo>
                  <a:cubicBezTo>
                    <a:pt x="249" y="95"/>
                    <a:pt x="249" y="95"/>
                    <a:pt x="249" y="95"/>
                  </a:cubicBezTo>
                  <a:cubicBezTo>
                    <a:pt x="251" y="94"/>
                    <a:pt x="251" y="94"/>
                    <a:pt x="251" y="94"/>
                  </a:cubicBezTo>
                  <a:cubicBezTo>
                    <a:pt x="252" y="93"/>
                    <a:pt x="253" y="92"/>
                    <a:pt x="254" y="90"/>
                  </a:cubicBezTo>
                  <a:cubicBezTo>
                    <a:pt x="257" y="84"/>
                    <a:pt x="257" y="76"/>
                    <a:pt x="257" y="66"/>
                  </a:cubicBezTo>
                  <a:cubicBezTo>
                    <a:pt x="256" y="61"/>
                    <a:pt x="256" y="61"/>
                    <a:pt x="256" y="61"/>
                  </a:cubicBezTo>
                  <a:cubicBezTo>
                    <a:pt x="256" y="50"/>
                    <a:pt x="255" y="41"/>
                    <a:pt x="241" y="32"/>
                  </a:cubicBezTo>
                  <a:cubicBezTo>
                    <a:pt x="239" y="31"/>
                    <a:pt x="197" y="0"/>
                    <a:pt x="130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60" y="0"/>
                    <a:pt x="18" y="31"/>
                    <a:pt x="17" y="32"/>
                  </a:cubicBezTo>
                  <a:cubicBezTo>
                    <a:pt x="2" y="41"/>
                    <a:pt x="1" y="50"/>
                    <a:pt x="1" y="61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0" y="76"/>
                    <a:pt x="0" y="84"/>
                    <a:pt x="4" y="90"/>
                  </a:cubicBezTo>
                  <a:cubicBezTo>
                    <a:pt x="4" y="92"/>
                    <a:pt x="5" y="93"/>
                    <a:pt x="6" y="94"/>
                  </a:cubicBezTo>
                  <a:close/>
                  <a:moveTo>
                    <a:pt x="22" y="66"/>
                  </a:moveTo>
                  <a:cubicBezTo>
                    <a:pt x="22" y="62"/>
                    <a:pt x="22" y="62"/>
                    <a:pt x="22" y="62"/>
                  </a:cubicBezTo>
                  <a:cubicBezTo>
                    <a:pt x="22" y="55"/>
                    <a:pt x="22" y="54"/>
                    <a:pt x="29" y="49"/>
                  </a:cubicBezTo>
                  <a:cubicBezTo>
                    <a:pt x="30" y="49"/>
                    <a:pt x="68" y="21"/>
                    <a:pt x="127" y="23"/>
                  </a:cubicBezTo>
                  <a:cubicBezTo>
                    <a:pt x="127" y="23"/>
                    <a:pt x="127" y="23"/>
                    <a:pt x="127" y="23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89" y="21"/>
                    <a:pt x="228" y="49"/>
                    <a:pt x="229" y="50"/>
                  </a:cubicBezTo>
                  <a:cubicBezTo>
                    <a:pt x="235" y="54"/>
                    <a:pt x="235" y="55"/>
                    <a:pt x="235" y="62"/>
                  </a:cubicBezTo>
                  <a:cubicBezTo>
                    <a:pt x="235" y="66"/>
                    <a:pt x="235" y="66"/>
                    <a:pt x="235" y="66"/>
                  </a:cubicBezTo>
                  <a:cubicBezTo>
                    <a:pt x="235" y="70"/>
                    <a:pt x="235" y="75"/>
                    <a:pt x="235" y="79"/>
                  </a:cubicBezTo>
                  <a:cubicBezTo>
                    <a:pt x="229" y="82"/>
                    <a:pt x="209" y="90"/>
                    <a:pt x="195" y="81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5" y="52"/>
                    <a:pt x="191" y="47"/>
                    <a:pt x="186" y="46"/>
                  </a:cubicBezTo>
                  <a:cubicBezTo>
                    <a:pt x="180" y="45"/>
                    <a:pt x="174" y="44"/>
                    <a:pt x="169" y="43"/>
                  </a:cubicBezTo>
                  <a:cubicBezTo>
                    <a:pt x="155" y="41"/>
                    <a:pt x="142" y="39"/>
                    <a:pt x="131" y="39"/>
                  </a:cubicBezTo>
                  <a:cubicBezTo>
                    <a:pt x="127" y="39"/>
                    <a:pt x="127" y="39"/>
                    <a:pt x="127" y="39"/>
                  </a:cubicBezTo>
                  <a:cubicBezTo>
                    <a:pt x="115" y="39"/>
                    <a:pt x="103" y="41"/>
                    <a:pt x="88" y="43"/>
                  </a:cubicBezTo>
                  <a:cubicBezTo>
                    <a:pt x="83" y="44"/>
                    <a:pt x="78" y="45"/>
                    <a:pt x="72" y="46"/>
                  </a:cubicBezTo>
                  <a:cubicBezTo>
                    <a:pt x="67" y="47"/>
                    <a:pt x="63" y="52"/>
                    <a:pt x="63" y="57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49" y="90"/>
                    <a:pt x="29" y="82"/>
                    <a:pt x="22" y="79"/>
                  </a:cubicBezTo>
                  <a:cubicBezTo>
                    <a:pt x="22" y="75"/>
                    <a:pt x="22" y="70"/>
                    <a:pt x="22" y="66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Group 670"/>
          <p:cNvGrpSpPr/>
          <p:nvPr/>
        </p:nvGrpSpPr>
        <p:grpSpPr>
          <a:xfrm>
            <a:off x="8234478" y="3148024"/>
            <a:ext cx="276766" cy="277579"/>
            <a:chOff x="8292821" y="3723060"/>
            <a:chExt cx="276766" cy="277579"/>
          </a:xfrm>
        </p:grpSpPr>
        <p:sp>
          <p:nvSpPr>
            <p:cNvPr id="645" name="Freeform 893"/>
            <p:cNvSpPr>
              <a:spLocks noEditPoints="1"/>
            </p:cNvSpPr>
            <p:nvPr/>
          </p:nvSpPr>
          <p:spPr bwMode="gray">
            <a:xfrm>
              <a:off x="8344918" y="3775157"/>
              <a:ext cx="156291" cy="156291"/>
            </a:xfrm>
            <a:custGeom>
              <a:avLst/>
              <a:gdLst>
                <a:gd name="T0" fmla="*/ 285 w 289"/>
                <a:gd name="T1" fmla="*/ 269 h 288"/>
                <a:gd name="T2" fmla="*/ 189 w 289"/>
                <a:gd name="T3" fmla="*/ 174 h 288"/>
                <a:gd name="T4" fmla="*/ 213 w 289"/>
                <a:gd name="T5" fmla="*/ 106 h 288"/>
                <a:gd name="T6" fmla="*/ 106 w 289"/>
                <a:gd name="T7" fmla="*/ 0 h 288"/>
                <a:gd name="T8" fmla="*/ 0 w 289"/>
                <a:gd name="T9" fmla="*/ 106 h 288"/>
                <a:gd name="T10" fmla="*/ 106 w 289"/>
                <a:gd name="T11" fmla="*/ 213 h 288"/>
                <a:gd name="T12" fmla="*/ 174 w 289"/>
                <a:gd name="T13" fmla="*/ 189 h 288"/>
                <a:gd name="T14" fmla="*/ 269 w 289"/>
                <a:gd name="T15" fmla="*/ 285 h 288"/>
                <a:gd name="T16" fmla="*/ 277 w 289"/>
                <a:gd name="T17" fmla="*/ 288 h 288"/>
                <a:gd name="T18" fmla="*/ 285 w 289"/>
                <a:gd name="T19" fmla="*/ 285 h 288"/>
                <a:gd name="T20" fmla="*/ 285 w 289"/>
                <a:gd name="T21" fmla="*/ 269 h 288"/>
                <a:gd name="T22" fmla="*/ 106 w 289"/>
                <a:gd name="T23" fmla="*/ 192 h 288"/>
                <a:gd name="T24" fmla="*/ 21 w 289"/>
                <a:gd name="T25" fmla="*/ 106 h 288"/>
                <a:gd name="T26" fmla="*/ 106 w 289"/>
                <a:gd name="T27" fmla="*/ 21 h 288"/>
                <a:gd name="T28" fmla="*/ 192 w 289"/>
                <a:gd name="T29" fmla="*/ 106 h 288"/>
                <a:gd name="T30" fmla="*/ 106 w 289"/>
                <a:gd name="T31" fmla="*/ 192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9" h="288">
                  <a:moveTo>
                    <a:pt x="285" y="269"/>
                  </a:moveTo>
                  <a:cubicBezTo>
                    <a:pt x="189" y="174"/>
                    <a:pt x="189" y="174"/>
                    <a:pt x="189" y="174"/>
                  </a:cubicBezTo>
                  <a:cubicBezTo>
                    <a:pt x="204" y="155"/>
                    <a:pt x="213" y="132"/>
                    <a:pt x="213" y="106"/>
                  </a:cubicBezTo>
                  <a:cubicBezTo>
                    <a:pt x="213" y="48"/>
                    <a:pt x="165" y="0"/>
                    <a:pt x="106" y="0"/>
                  </a:cubicBezTo>
                  <a:cubicBezTo>
                    <a:pt x="48" y="0"/>
                    <a:pt x="0" y="48"/>
                    <a:pt x="0" y="106"/>
                  </a:cubicBezTo>
                  <a:cubicBezTo>
                    <a:pt x="0" y="165"/>
                    <a:pt x="48" y="213"/>
                    <a:pt x="106" y="213"/>
                  </a:cubicBezTo>
                  <a:cubicBezTo>
                    <a:pt x="132" y="213"/>
                    <a:pt x="155" y="204"/>
                    <a:pt x="174" y="189"/>
                  </a:cubicBezTo>
                  <a:cubicBezTo>
                    <a:pt x="269" y="285"/>
                    <a:pt x="269" y="285"/>
                    <a:pt x="269" y="285"/>
                  </a:cubicBezTo>
                  <a:cubicBezTo>
                    <a:pt x="272" y="287"/>
                    <a:pt x="274" y="288"/>
                    <a:pt x="277" y="288"/>
                  </a:cubicBezTo>
                  <a:cubicBezTo>
                    <a:pt x="280" y="288"/>
                    <a:pt x="282" y="287"/>
                    <a:pt x="285" y="285"/>
                  </a:cubicBezTo>
                  <a:cubicBezTo>
                    <a:pt x="289" y="280"/>
                    <a:pt x="289" y="274"/>
                    <a:pt x="285" y="269"/>
                  </a:cubicBezTo>
                  <a:close/>
                  <a:moveTo>
                    <a:pt x="106" y="192"/>
                  </a:moveTo>
                  <a:cubicBezTo>
                    <a:pt x="59" y="192"/>
                    <a:pt x="21" y="153"/>
                    <a:pt x="21" y="106"/>
                  </a:cubicBezTo>
                  <a:cubicBezTo>
                    <a:pt x="21" y="59"/>
                    <a:pt x="59" y="21"/>
                    <a:pt x="106" y="21"/>
                  </a:cubicBezTo>
                  <a:cubicBezTo>
                    <a:pt x="153" y="21"/>
                    <a:pt x="192" y="59"/>
                    <a:pt x="192" y="106"/>
                  </a:cubicBezTo>
                  <a:cubicBezTo>
                    <a:pt x="192" y="153"/>
                    <a:pt x="153" y="192"/>
                    <a:pt x="106" y="192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646" name="Freeform 894"/>
            <p:cNvSpPr>
              <a:spLocks noEditPoints="1"/>
            </p:cNvSpPr>
            <p:nvPr/>
          </p:nvSpPr>
          <p:spPr bwMode="gray">
            <a:xfrm>
              <a:off x="8292821" y="3723060"/>
              <a:ext cx="276766" cy="277579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72" name="Group 671"/>
          <p:cNvGrpSpPr/>
          <p:nvPr/>
        </p:nvGrpSpPr>
        <p:grpSpPr>
          <a:xfrm>
            <a:off x="8623845" y="3148024"/>
            <a:ext cx="275723" cy="275723"/>
            <a:chOff x="8623845" y="3724916"/>
            <a:chExt cx="275723" cy="275723"/>
          </a:xfrm>
        </p:grpSpPr>
        <p:sp>
          <p:nvSpPr>
            <p:cNvPr id="648" name="Freeform 30"/>
            <p:cNvSpPr>
              <a:spLocks noEditPoints="1"/>
            </p:cNvSpPr>
            <p:nvPr/>
          </p:nvSpPr>
          <p:spPr bwMode="gray">
            <a:xfrm>
              <a:off x="8675746" y="3776817"/>
              <a:ext cx="171921" cy="172732"/>
            </a:xfrm>
            <a:custGeom>
              <a:avLst/>
              <a:gdLst>
                <a:gd name="T0" fmla="*/ 316 w 320"/>
                <a:gd name="T1" fmla="*/ 126 h 321"/>
                <a:gd name="T2" fmla="*/ 275 w 320"/>
                <a:gd name="T3" fmla="*/ 105 h 321"/>
                <a:gd name="T4" fmla="*/ 289 w 320"/>
                <a:gd name="T5" fmla="*/ 66 h 321"/>
                <a:gd name="T6" fmla="*/ 287 w 320"/>
                <a:gd name="T7" fmla="*/ 63 h 321"/>
                <a:gd name="T8" fmla="*/ 254 w 320"/>
                <a:gd name="T9" fmla="*/ 31 h 321"/>
                <a:gd name="T10" fmla="*/ 215 w 320"/>
                <a:gd name="T11" fmla="*/ 45 h 321"/>
                <a:gd name="T12" fmla="*/ 194 w 320"/>
                <a:gd name="T13" fmla="*/ 4 h 321"/>
                <a:gd name="T14" fmla="*/ 125 w 320"/>
                <a:gd name="T15" fmla="*/ 4 h 321"/>
                <a:gd name="T16" fmla="*/ 105 w 320"/>
                <a:gd name="T17" fmla="*/ 45 h 321"/>
                <a:gd name="T18" fmla="*/ 64 w 320"/>
                <a:gd name="T19" fmla="*/ 32 h 321"/>
                <a:gd name="T20" fmla="*/ 26 w 320"/>
                <a:gd name="T21" fmla="*/ 87 h 321"/>
                <a:gd name="T22" fmla="*/ 14 w 320"/>
                <a:gd name="T23" fmla="*/ 118 h 321"/>
                <a:gd name="T24" fmla="*/ 0 w 320"/>
                <a:gd name="T25" fmla="*/ 147 h 321"/>
                <a:gd name="T26" fmla="*/ 0 w 320"/>
                <a:gd name="T27" fmla="*/ 156 h 321"/>
                <a:gd name="T28" fmla="*/ 0 w 320"/>
                <a:gd name="T29" fmla="*/ 160 h 321"/>
                <a:gd name="T30" fmla="*/ 3 w 320"/>
                <a:gd name="T31" fmla="*/ 195 h 321"/>
                <a:gd name="T32" fmla="*/ 44 w 320"/>
                <a:gd name="T33" fmla="*/ 215 h 321"/>
                <a:gd name="T34" fmla="*/ 31 w 320"/>
                <a:gd name="T35" fmla="*/ 254 h 321"/>
                <a:gd name="T36" fmla="*/ 33 w 320"/>
                <a:gd name="T37" fmla="*/ 257 h 321"/>
                <a:gd name="T38" fmla="*/ 65 w 320"/>
                <a:gd name="T39" fmla="*/ 289 h 321"/>
                <a:gd name="T40" fmla="*/ 105 w 320"/>
                <a:gd name="T41" fmla="*/ 275 h 321"/>
                <a:gd name="T42" fmla="*/ 125 w 320"/>
                <a:gd name="T43" fmla="*/ 317 h 321"/>
                <a:gd name="T44" fmla="*/ 147 w 320"/>
                <a:gd name="T45" fmla="*/ 321 h 321"/>
                <a:gd name="T46" fmla="*/ 160 w 320"/>
                <a:gd name="T47" fmla="*/ 321 h 321"/>
                <a:gd name="T48" fmla="*/ 168 w 320"/>
                <a:gd name="T49" fmla="*/ 321 h 321"/>
                <a:gd name="T50" fmla="*/ 173 w 320"/>
                <a:gd name="T51" fmla="*/ 321 h 321"/>
                <a:gd name="T52" fmla="*/ 202 w 320"/>
                <a:gd name="T53" fmla="*/ 306 h 321"/>
                <a:gd name="T54" fmla="*/ 233 w 320"/>
                <a:gd name="T55" fmla="*/ 293 h 321"/>
                <a:gd name="T56" fmla="*/ 288 w 320"/>
                <a:gd name="T57" fmla="*/ 256 h 321"/>
                <a:gd name="T58" fmla="*/ 275 w 320"/>
                <a:gd name="T59" fmla="*/ 215 h 321"/>
                <a:gd name="T60" fmla="*/ 316 w 320"/>
                <a:gd name="T61" fmla="*/ 195 h 321"/>
                <a:gd name="T62" fmla="*/ 320 w 320"/>
                <a:gd name="T63" fmla="*/ 147 h 321"/>
                <a:gd name="T64" fmla="*/ 272 w 320"/>
                <a:gd name="T65" fmla="*/ 182 h 321"/>
                <a:gd name="T66" fmla="*/ 255 w 320"/>
                <a:gd name="T67" fmla="*/ 225 h 321"/>
                <a:gd name="T68" fmla="*/ 243 w 320"/>
                <a:gd name="T69" fmla="*/ 271 h 321"/>
                <a:gd name="T70" fmla="*/ 212 w 320"/>
                <a:gd name="T71" fmla="*/ 253 h 321"/>
                <a:gd name="T72" fmla="*/ 181 w 320"/>
                <a:gd name="T73" fmla="*/ 297 h 321"/>
                <a:gd name="T74" fmla="*/ 149 w 320"/>
                <a:gd name="T75" fmla="*/ 299 h 321"/>
                <a:gd name="T76" fmla="*/ 138 w 320"/>
                <a:gd name="T77" fmla="*/ 297 h 321"/>
                <a:gd name="T78" fmla="*/ 108 w 320"/>
                <a:gd name="T79" fmla="*/ 253 h 321"/>
                <a:gd name="T80" fmla="*/ 77 w 320"/>
                <a:gd name="T81" fmla="*/ 271 h 321"/>
                <a:gd name="T82" fmla="*/ 50 w 320"/>
                <a:gd name="T83" fmla="*/ 244 h 321"/>
                <a:gd name="T84" fmla="*/ 48 w 320"/>
                <a:gd name="T85" fmla="*/ 242 h 321"/>
                <a:gd name="T86" fmla="*/ 57 w 320"/>
                <a:gd name="T87" fmla="*/ 189 h 321"/>
                <a:gd name="T88" fmla="*/ 22 w 320"/>
                <a:gd name="T89" fmla="*/ 171 h 321"/>
                <a:gd name="T90" fmla="*/ 23 w 320"/>
                <a:gd name="T91" fmla="*/ 139 h 321"/>
                <a:gd name="T92" fmla="*/ 67 w 320"/>
                <a:gd name="T93" fmla="*/ 108 h 321"/>
                <a:gd name="T94" fmla="*/ 49 w 320"/>
                <a:gd name="T95" fmla="*/ 77 h 321"/>
                <a:gd name="T96" fmla="*/ 95 w 320"/>
                <a:gd name="T97" fmla="*/ 65 h 321"/>
                <a:gd name="T98" fmla="*/ 138 w 320"/>
                <a:gd name="T99" fmla="*/ 47 h 321"/>
                <a:gd name="T100" fmla="*/ 171 w 320"/>
                <a:gd name="T101" fmla="*/ 22 h 321"/>
                <a:gd name="T102" fmla="*/ 189 w 320"/>
                <a:gd name="T103" fmla="*/ 58 h 321"/>
                <a:gd name="T104" fmla="*/ 241 w 320"/>
                <a:gd name="T105" fmla="*/ 48 h 321"/>
                <a:gd name="T106" fmla="*/ 244 w 320"/>
                <a:gd name="T107" fmla="*/ 50 h 321"/>
                <a:gd name="T108" fmla="*/ 270 w 320"/>
                <a:gd name="T109" fmla="*/ 77 h 321"/>
                <a:gd name="T110" fmla="*/ 253 w 320"/>
                <a:gd name="T111" fmla="*/ 108 h 321"/>
                <a:gd name="T112" fmla="*/ 297 w 320"/>
                <a:gd name="T113" fmla="*/ 139 h 321"/>
                <a:gd name="T114" fmla="*/ 298 w 320"/>
                <a:gd name="T115" fmla="*/ 17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0" h="321">
                  <a:moveTo>
                    <a:pt x="320" y="147"/>
                  </a:moveTo>
                  <a:cubicBezTo>
                    <a:pt x="320" y="147"/>
                    <a:pt x="320" y="147"/>
                    <a:pt x="320" y="147"/>
                  </a:cubicBezTo>
                  <a:cubicBezTo>
                    <a:pt x="318" y="140"/>
                    <a:pt x="318" y="133"/>
                    <a:pt x="316" y="126"/>
                  </a:cubicBezTo>
                  <a:cubicBezTo>
                    <a:pt x="315" y="121"/>
                    <a:pt x="310" y="118"/>
                    <a:pt x="305" y="118"/>
                  </a:cubicBezTo>
                  <a:cubicBezTo>
                    <a:pt x="280" y="118"/>
                    <a:pt x="280" y="118"/>
                    <a:pt x="280" y="118"/>
                  </a:cubicBezTo>
                  <a:cubicBezTo>
                    <a:pt x="279" y="113"/>
                    <a:pt x="277" y="109"/>
                    <a:pt x="275" y="105"/>
                  </a:cubicBezTo>
                  <a:cubicBezTo>
                    <a:pt x="293" y="87"/>
                    <a:pt x="293" y="87"/>
                    <a:pt x="293" y="87"/>
                  </a:cubicBezTo>
                  <a:cubicBezTo>
                    <a:pt x="296" y="84"/>
                    <a:pt x="297" y="78"/>
                    <a:pt x="294" y="74"/>
                  </a:cubicBezTo>
                  <a:cubicBezTo>
                    <a:pt x="293" y="71"/>
                    <a:pt x="291" y="68"/>
                    <a:pt x="289" y="66"/>
                  </a:cubicBezTo>
                  <a:cubicBezTo>
                    <a:pt x="289" y="66"/>
                    <a:pt x="289" y="66"/>
                    <a:pt x="289" y="66"/>
                  </a:cubicBezTo>
                  <a:cubicBezTo>
                    <a:pt x="288" y="65"/>
                    <a:pt x="288" y="65"/>
                    <a:pt x="288" y="64"/>
                  </a:cubicBezTo>
                  <a:cubicBezTo>
                    <a:pt x="287" y="64"/>
                    <a:pt x="287" y="63"/>
                    <a:pt x="287" y="63"/>
                  </a:cubicBezTo>
                  <a:cubicBezTo>
                    <a:pt x="278" y="52"/>
                    <a:pt x="268" y="42"/>
                    <a:pt x="257" y="33"/>
                  </a:cubicBezTo>
                  <a:cubicBezTo>
                    <a:pt x="257" y="33"/>
                    <a:pt x="256" y="32"/>
                    <a:pt x="255" y="32"/>
                  </a:cubicBezTo>
                  <a:cubicBezTo>
                    <a:pt x="255" y="32"/>
                    <a:pt x="254" y="31"/>
                    <a:pt x="254" y="31"/>
                  </a:cubicBezTo>
                  <a:cubicBezTo>
                    <a:pt x="251" y="29"/>
                    <a:pt x="249" y="27"/>
                    <a:pt x="246" y="25"/>
                  </a:cubicBezTo>
                  <a:cubicBezTo>
                    <a:pt x="242" y="23"/>
                    <a:pt x="236" y="23"/>
                    <a:pt x="233" y="27"/>
                  </a:cubicBezTo>
                  <a:cubicBezTo>
                    <a:pt x="215" y="45"/>
                    <a:pt x="215" y="45"/>
                    <a:pt x="215" y="45"/>
                  </a:cubicBezTo>
                  <a:cubicBezTo>
                    <a:pt x="211" y="43"/>
                    <a:pt x="207" y="41"/>
                    <a:pt x="202" y="39"/>
                  </a:cubicBezTo>
                  <a:cubicBezTo>
                    <a:pt x="202" y="14"/>
                    <a:pt x="202" y="14"/>
                    <a:pt x="202" y="14"/>
                  </a:cubicBezTo>
                  <a:cubicBezTo>
                    <a:pt x="202" y="9"/>
                    <a:pt x="199" y="5"/>
                    <a:pt x="194" y="4"/>
                  </a:cubicBezTo>
                  <a:cubicBezTo>
                    <a:pt x="187" y="2"/>
                    <a:pt x="180" y="1"/>
                    <a:pt x="172" y="1"/>
                  </a:cubicBezTo>
                  <a:cubicBezTo>
                    <a:pt x="164" y="0"/>
                    <a:pt x="155" y="0"/>
                    <a:pt x="147" y="1"/>
                  </a:cubicBezTo>
                  <a:cubicBezTo>
                    <a:pt x="140" y="1"/>
                    <a:pt x="132" y="2"/>
                    <a:pt x="125" y="4"/>
                  </a:cubicBezTo>
                  <a:cubicBezTo>
                    <a:pt x="120" y="5"/>
                    <a:pt x="117" y="9"/>
                    <a:pt x="117" y="14"/>
                  </a:cubicBezTo>
                  <a:cubicBezTo>
                    <a:pt x="117" y="39"/>
                    <a:pt x="117" y="39"/>
                    <a:pt x="117" y="39"/>
                  </a:cubicBezTo>
                  <a:cubicBezTo>
                    <a:pt x="113" y="41"/>
                    <a:pt x="109" y="43"/>
                    <a:pt x="105" y="45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83" y="23"/>
                    <a:pt x="78" y="23"/>
                    <a:pt x="73" y="25"/>
                  </a:cubicBezTo>
                  <a:cubicBezTo>
                    <a:pt x="70" y="27"/>
                    <a:pt x="67" y="30"/>
                    <a:pt x="64" y="32"/>
                  </a:cubicBezTo>
                  <a:cubicBezTo>
                    <a:pt x="52" y="41"/>
                    <a:pt x="41" y="52"/>
                    <a:pt x="32" y="64"/>
                  </a:cubicBezTo>
                  <a:cubicBezTo>
                    <a:pt x="29" y="67"/>
                    <a:pt x="27" y="71"/>
                    <a:pt x="25" y="74"/>
                  </a:cubicBezTo>
                  <a:cubicBezTo>
                    <a:pt x="22" y="78"/>
                    <a:pt x="23" y="84"/>
                    <a:pt x="26" y="87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2" y="109"/>
                    <a:pt x="41" y="113"/>
                    <a:pt x="39" y="118"/>
                  </a:cubicBezTo>
                  <a:cubicBezTo>
                    <a:pt x="14" y="118"/>
                    <a:pt x="14" y="118"/>
                    <a:pt x="14" y="118"/>
                  </a:cubicBezTo>
                  <a:cubicBezTo>
                    <a:pt x="9" y="118"/>
                    <a:pt x="4" y="121"/>
                    <a:pt x="3" y="126"/>
                  </a:cubicBezTo>
                  <a:cubicBezTo>
                    <a:pt x="2" y="133"/>
                    <a:pt x="1" y="140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0"/>
                    <a:pt x="0" y="153"/>
                    <a:pt x="0" y="156"/>
                  </a:cubicBezTo>
                  <a:cubicBezTo>
                    <a:pt x="0" y="157"/>
                    <a:pt x="0" y="159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0" y="161"/>
                    <a:pt x="0" y="163"/>
                    <a:pt x="0" y="164"/>
                  </a:cubicBezTo>
                  <a:cubicBezTo>
                    <a:pt x="0" y="167"/>
                    <a:pt x="0" y="170"/>
                    <a:pt x="0" y="173"/>
                  </a:cubicBezTo>
                  <a:cubicBezTo>
                    <a:pt x="1" y="180"/>
                    <a:pt x="2" y="188"/>
                    <a:pt x="3" y="195"/>
                  </a:cubicBezTo>
                  <a:cubicBezTo>
                    <a:pt x="4" y="200"/>
                    <a:pt x="9" y="203"/>
                    <a:pt x="14" y="203"/>
                  </a:cubicBezTo>
                  <a:cubicBezTo>
                    <a:pt x="39" y="203"/>
                    <a:pt x="39" y="203"/>
                    <a:pt x="39" y="203"/>
                  </a:cubicBezTo>
                  <a:cubicBezTo>
                    <a:pt x="41" y="207"/>
                    <a:pt x="42" y="211"/>
                    <a:pt x="44" y="215"/>
                  </a:cubicBezTo>
                  <a:cubicBezTo>
                    <a:pt x="26" y="233"/>
                    <a:pt x="26" y="233"/>
                    <a:pt x="26" y="233"/>
                  </a:cubicBezTo>
                  <a:cubicBezTo>
                    <a:pt x="23" y="237"/>
                    <a:pt x="22" y="242"/>
                    <a:pt x="25" y="246"/>
                  </a:cubicBezTo>
                  <a:cubicBezTo>
                    <a:pt x="27" y="249"/>
                    <a:pt x="29" y="252"/>
                    <a:pt x="31" y="254"/>
                  </a:cubicBezTo>
                  <a:cubicBezTo>
                    <a:pt x="31" y="254"/>
                    <a:pt x="31" y="254"/>
                    <a:pt x="31" y="254"/>
                  </a:cubicBezTo>
                  <a:cubicBezTo>
                    <a:pt x="31" y="255"/>
                    <a:pt x="31" y="255"/>
                    <a:pt x="32" y="256"/>
                  </a:cubicBezTo>
                  <a:cubicBezTo>
                    <a:pt x="32" y="256"/>
                    <a:pt x="32" y="257"/>
                    <a:pt x="33" y="257"/>
                  </a:cubicBezTo>
                  <a:cubicBezTo>
                    <a:pt x="41" y="268"/>
                    <a:pt x="51" y="278"/>
                    <a:pt x="62" y="287"/>
                  </a:cubicBezTo>
                  <a:cubicBezTo>
                    <a:pt x="63" y="287"/>
                    <a:pt x="64" y="288"/>
                    <a:pt x="64" y="288"/>
                  </a:cubicBezTo>
                  <a:cubicBezTo>
                    <a:pt x="64" y="288"/>
                    <a:pt x="65" y="289"/>
                    <a:pt x="65" y="289"/>
                  </a:cubicBezTo>
                  <a:cubicBezTo>
                    <a:pt x="68" y="291"/>
                    <a:pt x="71" y="293"/>
                    <a:pt x="73" y="295"/>
                  </a:cubicBezTo>
                  <a:cubicBezTo>
                    <a:pt x="78" y="297"/>
                    <a:pt x="83" y="297"/>
                    <a:pt x="87" y="293"/>
                  </a:cubicBezTo>
                  <a:cubicBezTo>
                    <a:pt x="105" y="275"/>
                    <a:pt x="105" y="275"/>
                    <a:pt x="105" y="275"/>
                  </a:cubicBezTo>
                  <a:cubicBezTo>
                    <a:pt x="109" y="277"/>
                    <a:pt x="113" y="279"/>
                    <a:pt x="117" y="281"/>
                  </a:cubicBezTo>
                  <a:cubicBezTo>
                    <a:pt x="117" y="306"/>
                    <a:pt x="117" y="306"/>
                    <a:pt x="117" y="306"/>
                  </a:cubicBezTo>
                  <a:cubicBezTo>
                    <a:pt x="117" y="311"/>
                    <a:pt x="120" y="316"/>
                    <a:pt x="125" y="317"/>
                  </a:cubicBezTo>
                  <a:cubicBezTo>
                    <a:pt x="132" y="318"/>
                    <a:pt x="139" y="321"/>
                    <a:pt x="147" y="321"/>
                  </a:cubicBezTo>
                  <a:cubicBezTo>
                    <a:pt x="147" y="321"/>
                    <a:pt x="147" y="321"/>
                    <a:pt x="147" y="321"/>
                  </a:cubicBezTo>
                  <a:cubicBezTo>
                    <a:pt x="147" y="321"/>
                    <a:pt x="147" y="321"/>
                    <a:pt x="147" y="321"/>
                  </a:cubicBezTo>
                  <a:cubicBezTo>
                    <a:pt x="147" y="321"/>
                    <a:pt x="147" y="321"/>
                    <a:pt x="147" y="321"/>
                  </a:cubicBezTo>
                  <a:cubicBezTo>
                    <a:pt x="149" y="321"/>
                    <a:pt x="151" y="321"/>
                    <a:pt x="153" y="321"/>
                  </a:cubicBezTo>
                  <a:cubicBezTo>
                    <a:pt x="155" y="321"/>
                    <a:pt x="157" y="321"/>
                    <a:pt x="160" y="321"/>
                  </a:cubicBezTo>
                  <a:cubicBezTo>
                    <a:pt x="160" y="321"/>
                    <a:pt x="160" y="321"/>
                    <a:pt x="160" y="321"/>
                  </a:cubicBezTo>
                  <a:cubicBezTo>
                    <a:pt x="160" y="321"/>
                    <a:pt x="160" y="321"/>
                    <a:pt x="160" y="321"/>
                  </a:cubicBezTo>
                  <a:cubicBezTo>
                    <a:pt x="162" y="321"/>
                    <a:pt x="165" y="321"/>
                    <a:pt x="168" y="321"/>
                  </a:cubicBezTo>
                  <a:cubicBezTo>
                    <a:pt x="169" y="320"/>
                    <a:pt x="171" y="321"/>
                    <a:pt x="172" y="321"/>
                  </a:cubicBezTo>
                  <a:cubicBezTo>
                    <a:pt x="172" y="321"/>
                    <a:pt x="172" y="321"/>
                    <a:pt x="172" y="321"/>
                  </a:cubicBezTo>
                  <a:cubicBezTo>
                    <a:pt x="172" y="321"/>
                    <a:pt x="172" y="321"/>
                    <a:pt x="173" y="321"/>
                  </a:cubicBezTo>
                  <a:cubicBezTo>
                    <a:pt x="173" y="321"/>
                    <a:pt x="173" y="320"/>
                    <a:pt x="173" y="320"/>
                  </a:cubicBezTo>
                  <a:cubicBezTo>
                    <a:pt x="180" y="319"/>
                    <a:pt x="187" y="318"/>
                    <a:pt x="194" y="317"/>
                  </a:cubicBezTo>
                  <a:cubicBezTo>
                    <a:pt x="199" y="315"/>
                    <a:pt x="202" y="311"/>
                    <a:pt x="202" y="306"/>
                  </a:cubicBezTo>
                  <a:cubicBezTo>
                    <a:pt x="202" y="281"/>
                    <a:pt x="202" y="281"/>
                    <a:pt x="202" y="281"/>
                  </a:cubicBezTo>
                  <a:cubicBezTo>
                    <a:pt x="207" y="279"/>
                    <a:pt x="211" y="277"/>
                    <a:pt x="215" y="275"/>
                  </a:cubicBezTo>
                  <a:cubicBezTo>
                    <a:pt x="233" y="293"/>
                    <a:pt x="233" y="293"/>
                    <a:pt x="233" y="293"/>
                  </a:cubicBezTo>
                  <a:cubicBezTo>
                    <a:pt x="236" y="297"/>
                    <a:pt x="242" y="297"/>
                    <a:pt x="246" y="295"/>
                  </a:cubicBezTo>
                  <a:cubicBezTo>
                    <a:pt x="249" y="293"/>
                    <a:pt x="252" y="290"/>
                    <a:pt x="255" y="288"/>
                  </a:cubicBezTo>
                  <a:cubicBezTo>
                    <a:pt x="268" y="279"/>
                    <a:pt x="279" y="268"/>
                    <a:pt x="288" y="256"/>
                  </a:cubicBezTo>
                  <a:cubicBezTo>
                    <a:pt x="290" y="253"/>
                    <a:pt x="292" y="249"/>
                    <a:pt x="294" y="246"/>
                  </a:cubicBezTo>
                  <a:cubicBezTo>
                    <a:pt x="297" y="242"/>
                    <a:pt x="296" y="236"/>
                    <a:pt x="293" y="233"/>
                  </a:cubicBezTo>
                  <a:cubicBezTo>
                    <a:pt x="275" y="215"/>
                    <a:pt x="275" y="215"/>
                    <a:pt x="275" y="215"/>
                  </a:cubicBezTo>
                  <a:cubicBezTo>
                    <a:pt x="277" y="211"/>
                    <a:pt x="279" y="207"/>
                    <a:pt x="280" y="203"/>
                  </a:cubicBezTo>
                  <a:cubicBezTo>
                    <a:pt x="305" y="203"/>
                    <a:pt x="305" y="203"/>
                    <a:pt x="305" y="203"/>
                  </a:cubicBezTo>
                  <a:cubicBezTo>
                    <a:pt x="310" y="203"/>
                    <a:pt x="315" y="200"/>
                    <a:pt x="316" y="195"/>
                  </a:cubicBezTo>
                  <a:cubicBezTo>
                    <a:pt x="317" y="188"/>
                    <a:pt x="318" y="180"/>
                    <a:pt x="319" y="173"/>
                  </a:cubicBezTo>
                  <a:cubicBezTo>
                    <a:pt x="319" y="169"/>
                    <a:pt x="320" y="164"/>
                    <a:pt x="320" y="160"/>
                  </a:cubicBezTo>
                  <a:cubicBezTo>
                    <a:pt x="320" y="156"/>
                    <a:pt x="320" y="152"/>
                    <a:pt x="320" y="147"/>
                  </a:cubicBezTo>
                  <a:close/>
                  <a:moveTo>
                    <a:pt x="298" y="171"/>
                  </a:moveTo>
                  <a:cubicBezTo>
                    <a:pt x="297" y="175"/>
                    <a:pt x="297" y="178"/>
                    <a:pt x="297" y="182"/>
                  </a:cubicBezTo>
                  <a:cubicBezTo>
                    <a:pt x="272" y="182"/>
                    <a:pt x="272" y="182"/>
                    <a:pt x="272" y="182"/>
                  </a:cubicBezTo>
                  <a:cubicBezTo>
                    <a:pt x="268" y="182"/>
                    <a:pt x="263" y="185"/>
                    <a:pt x="262" y="189"/>
                  </a:cubicBezTo>
                  <a:cubicBezTo>
                    <a:pt x="260" y="197"/>
                    <a:pt x="257" y="205"/>
                    <a:pt x="253" y="212"/>
                  </a:cubicBezTo>
                  <a:cubicBezTo>
                    <a:pt x="250" y="216"/>
                    <a:pt x="251" y="221"/>
                    <a:pt x="255" y="225"/>
                  </a:cubicBezTo>
                  <a:cubicBezTo>
                    <a:pt x="272" y="242"/>
                    <a:pt x="272" y="242"/>
                    <a:pt x="272" y="242"/>
                  </a:cubicBezTo>
                  <a:cubicBezTo>
                    <a:pt x="271" y="242"/>
                    <a:pt x="271" y="243"/>
                    <a:pt x="271" y="243"/>
                  </a:cubicBezTo>
                  <a:cubicBezTo>
                    <a:pt x="263" y="254"/>
                    <a:pt x="253" y="263"/>
                    <a:pt x="243" y="271"/>
                  </a:cubicBezTo>
                  <a:cubicBezTo>
                    <a:pt x="242" y="271"/>
                    <a:pt x="242" y="272"/>
                    <a:pt x="241" y="272"/>
                  </a:cubicBezTo>
                  <a:cubicBezTo>
                    <a:pt x="224" y="255"/>
                    <a:pt x="224" y="255"/>
                    <a:pt x="224" y="255"/>
                  </a:cubicBezTo>
                  <a:cubicBezTo>
                    <a:pt x="221" y="251"/>
                    <a:pt x="216" y="251"/>
                    <a:pt x="212" y="253"/>
                  </a:cubicBezTo>
                  <a:cubicBezTo>
                    <a:pt x="204" y="257"/>
                    <a:pt x="197" y="260"/>
                    <a:pt x="189" y="262"/>
                  </a:cubicBezTo>
                  <a:cubicBezTo>
                    <a:pt x="184" y="264"/>
                    <a:pt x="181" y="268"/>
                    <a:pt x="181" y="273"/>
                  </a:cubicBezTo>
                  <a:cubicBezTo>
                    <a:pt x="181" y="297"/>
                    <a:pt x="181" y="297"/>
                    <a:pt x="181" y="297"/>
                  </a:cubicBezTo>
                  <a:cubicBezTo>
                    <a:pt x="178" y="297"/>
                    <a:pt x="174" y="298"/>
                    <a:pt x="171" y="299"/>
                  </a:cubicBezTo>
                  <a:cubicBezTo>
                    <a:pt x="163" y="299"/>
                    <a:pt x="156" y="299"/>
                    <a:pt x="149" y="299"/>
                  </a:cubicBezTo>
                  <a:cubicBezTo>
                    <a:pt x="149" y="299"/>
                    <a:pt x="149" y="299"/>
                    <a:pt x="149" y="299"/>
                  </a:cubicBezTo>
                  <a:cubicBezTo>
                    <a:pt x="149" y="299"/>
                    <a:pt x="149" y="299"/>
                    <a:pt x="149" y="299"/>
                  </a:cubicBezTo>
                  <a:cubicBezTo>
                    <a:pt x="149" y="299"/>
                    <a:pt x="149" y="299"/>
                    <a:pt x="149" y="299"/>
                  </a:cubicBezTo>
                  <a:cubicBezTo>
                    <a:pt x="145" y="299"/>
                    <a:pt x="142" y="297"/>
                    <a:pt x="138" y="297"/>
                  </a:cubicBezTo>
                  <a:cubicBezTo>
                    <a:pt x="138" y="273"/>
                    <a:pt x="138" y="273"/>
                    <a:pt x="138" y="273"/>
                  </a:cubicBezTo>
                  <a:cubicBezTo>
                    <a:pt x="138" y="268"/>
                    <a:pt x="135" y="264"/>
                    <a:pt x="131" y="262"/>
                  </a:cubicBezTo>
                  <a:cubicBezTo>
                    <a:pt x="123" y="260"/>
                    <a:pt x="115" y="257"/>
                    <a:pt x="108" y="253"/>
                  </a:cubicBezTo>
                  <a:cubicBezTo>
                    <a:pt x="104" y="251"/>
                    <a:pt x="98" y="251"/>
                    <a:pt x="95" y="255"/>
                  </a:cubicBezTo>
                  <a:cubicBezTo>
                    <a:pt x="78" y="272"/>
                    <a:pt x="78" y="272"/>
                    <a:pt x="78" y="272"/>
                  </a:cubicBezTo>
                  <a:cubicBezTo>
                    <a:pt x="77" y="271"/>
                    <a:pt x="77" y="271"/>
                    <a:pt x="77" y="271"/>
                  </a:cubicBezTo>
                  <a:cubicBezTo>
                    <a:pt x="77" y="271"/>
                    <a:pt x="76" y="270"/>
                    <a:pt x="76" y="270"/>
                  </a:cubicBezTo>
                  <a:cubicBezTo>
                    <a:pt x="76" y="270"/>
                    <a:pt x="76" y="270"/>
                    <a:pt x="76" y="270"/>
                  </a:cubicBezTo>
                  <a:cubicBezTo>
                    <a:pt x="66" y="262"/>
                    <a:pt x="57" y="254"/>
                    <a:pt x="50" y="244"/>
                  </a:cubicBezTo>
                  <a:cubicBezTo>
                    <a:pt x="50" y="244"/>
                    <a:pt x="49" y="244"/>
                    <a:pt x="49" y="244"/>
                  </a:cubicBezTo>
                  <a:cubicBezTo>
                    <a:pt x="49" y="243"/>
                    <a:pt x="49" y="243"/>
                    <a:pt x="49" y="243"/>
                  </a:cubicBezTo>
                  <a:cubicBezTo>
                    <a:pt x="48" y="242"/>
                    <a:pt x="48" y="242"/>
                    <a:pt x="48" y="242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8" y="221"/>
                    <a:pt x="69" y="216"/>
                    <a:pt x="67" y="212"/>
                  </a:cubicBezTo>
                  <a:cubicBezTo>
                    <a:pt x="63" y="205"/>
                    <a:pt x="59" y="197"/>
                    <a:pt x="57" y="189"/>
                  </a:cubicBezTo>
                  <a:cubicBezTo>
                    <a:pt x="56" y="185"/>
                    <a:pt x="52" y="182"/>
                    <a:pt x="47" y="182"/>
                  </a:cubicBezTo>
                  <a:cubicBezTo>
                    <a:pt x="23" y="182"/>
                    <a:pt x="23" y="182"/>
                    <a:pt x="23" y="182"/>
                  </a:cubicBezTo>
                  <a:cubicBezTo>
                    <a:pt x="22" y="178"/>
                    <a:pt x="22" y="175"/>
                    <a:pt x="22" y="171"/>
                  </a:cubicBezTo>
                  <a:cubicBezTo>
                    <a:pt x="21" y="168"/>
                    <a:pt x="21" y="164"/>
                    <a:pt x="21" y="160"/>
                  </a:cubicBezTo>
                  <a:cubicBezTo>
                    <a:pt x="21" y="156"/>
                    <a:pt x="21" y="153"/>
                    <a:pt x="22" y="149"/>
                  </a:cubicBezTo>
                  <a:cubicBezTo>
                    <a:pt x="22" y="146"/>
                    <a:pt x="22" y="142"/>
                    <a:pt x="23" y="139"/>
                  </a:cubicBezTo>
                  <a:cubicBezTo>
                    <a:pt x="47" y="139"/>
                    <a:pt x="47" y="139"/>
                    <a:pt x="47" y="139"/>
                  </a:cubicBezTo>
                  <a:cubicBezTo>
                    <a:pt x="52" y="139"/>
                    <a:pt x="56" y="136"/>
                    <a:pt x="57" y="131"/>
                  </a:cubicBezTo>
                  <a:cubicBezTo>
                    <a:pt x="59" y="123"/>
                    <a:pt x="63" y="115"/>
                    <a:pt x="67" y="108"/>
                  </a:cubicBezTo>
                  <a:cubicBezTo>
                    <a:pt x="69" y="104"/>
                    <a:pt x="68" y="99"/>
                    <a:pt x="65" y="95"/>
                  </a:cubicBezTo>
                  <a:cubicBezTo>
                    <a:pt x="48" y="78"/>
                    <a:pt x="48" y="78"/>
                    <a:pt x="48" y="78"/>
                  </a:cubicBezTo>
                  <a:cubicBezTo>
                    <a:pt x="48" y="78"/>
                    <a:pt x="48" y="78"/>
                    <a:pt x="49" y="77"/>
                  </a:cubicBezTo>
                  <a:cubicBezTo>
                    <a:pt x="57" y="66"/>
                    <a:pt x="66" y="57"/>
                    <a:pt x="77" y="49"/>
                  </a:cubicBezTo>
                  <a:cubicBezTo>
                    <a:pt x="77" y="49"/>
                    <a:pt x="78" y="48"/>
                    <a:pt x="78" y="48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8" y="69"/>
                    <a:pt x="104" y="69"/>
                    <a:pt x="108" y="67"/>
                  </a:cubicBezTo>
                  <a:cubicBezTo>
                    <a:pt x="115" y="63"/>
                    <a:pt x="123" y="60"/>
                    <a:pt x="131" y="58"/>
                  </a:cubicBezTo>
                  <a:cubicBezTo>
                    <a:pt x="135" y="56"/>
                    <a:pt x="138" y="52"/>
                    <a:pt x="138" y="47"/>
                  </a:cubicBezTo>
                  <a:cubicBezTo>
                    <a:pt x="138" y="23"/>
                    <a:pt x="138" y="23"/>
                    <a:pt x="138" y="23"/>
                  </a:cubicBezTo>
                  <a:cubicBezTo>
                    <a:pt x="142" y="23"/>
                    <a:pt x="145" y="22"/>
                    <a:pt x="149" y="22"/>
                  </a:cubicBezTo>
                  <a:cubicBezTo>
                    <a:pt x="156" y="21"/>
                    <a:pt x="163" y="21"/>
                    <a:pt x="171" y="22"/>
                  </a:cubicBezTo>
                  <a:cubicBezTo>
                    <a:pt x="174" y="22"/>
                    <a:pt x="178" y="23"/>
                    <a:pt x="181" y="23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1" y="52"/>
                    <a:pt x="184" y="56"/>
                    <a:pt x="189" y="58"/>
                  </a:cubicBezTo>
                  <a:cubicBezTo>
                    <a:pt x="197" y="60"/>
                    <a:pt x="204" y="63"/>
                    <a:pt x="212" y="67"/>
                  </a:cubicBezTo>
                  <a:cubicBezTo>
                    <a:pt x="216" y="69"/>
                    <a:pt x="221" y="69"/>
                    <a:pt x="224" y="65"/>
                  </a:cubicBezTo>
                  <a:cubicBezTo>
                    <a:pt x="241" y="48"/>
                    <a:pt x="241" y="48"/>
                    <a:pt x="241" y="48"/>
                  </a:cubicBezTo>
                  <a:cubicBezTo>
                    <a:pt x="242" y="49"/>
                    <a:pt x="242" y="49"/>
                    <a:pt x="242" y="49"/>
                  </a:cubicBezTo>
                  <a:cubicBezTo>
                    <a:pt x="243" y="49"/>
                    <a:pt x="243" y="50"/>
                    <a:pt x="243" y="50"/>
                  </a:cubicBezTo>
                  <a:cubicBezTo>
                    <a:pt x="244" y="50"/>
                    <a:pt x="244" y="50"/>
                    <a:pt x="244" y="50"/>
                  </a:cubicBezTo>
                  <a:cubicBezTo>
                    <a:pt x="253" y="58"/>
                    <a:pt x="262" y="66"/>
                    <a:pt x="270" y="76"/>
                  </a:cubicBezTo>
                  <a:cubicBezTo>
                    <a:pt x="270" y="76"/>
                    <a:pt x="270" y="76"/>
                    <a:pt x="270" y="76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71" y="78"/>
                    <a:pt x="271" y="78"/>
                    <a:pt x="271" y="78"/>
                  </a:cubicBezTo>
                  <a:cubicBezTo>
                    <a:pt x="255" y="95"/>
                    <a:pt x="255" y="95"/>
                    <a:pt x="255" y="95"/>
                  </a:cubicBezTo>
                  <a:cubicBezTo>
                    <a:pt x="251" y="99"/>
                    <a:pt x="250" y="104"/>
                    <a:pt x="253" y="108"/>
                  </a:cubicBezTo>
                  <a:cubicBezTo>
                    <a:pt x="257" y="115"/>
                    <a:pt x="260" y="123"/>
                    <a:pt x="262" y="131"/>
                  </a:cubicBezTo>
                  <a:cubicBezTo>
                    <a:pt x="263" y="136"/>
                    <a:pt x="268" y="139"/>
                    <a:pt x="272" y="139"/>
                  </a:cubicBezTo>
                  <a:cubicBezTo>
                    <a:pt x="297" y="139"/>
                    <a:pt x="297" y="139"/>
                    <a:pt x="297" y="139"/>
                  </a:cubicBezTo>
                  <a:cubicBezTo>
                    <a:pt x="297" y="142"/>
                    <a:pt x="297" y="146"/>
                    <a:pt x="298" y="149"/>
                  </a:cubicBezTo>
                  <a:cubicBezTo>
                    <a:pt x="298" y="153"/>
                    <a:pt x="298" y="157"/>
                    <a:pt x="298" y="160"/>
                  </a:cubicBezTo>
                  <a:cubicBezTo>
                    <a:pt x="298" y="164"/>
                    <a:pt x="298" y="168"/>
                    <a:pt x="298" y="171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649" name="Freeform 31"/>
            <p:cNvSpPr>
              <a:spLocks noEditPoints="1"/>
            </p:cNvSpPr>
            <p:nvPr/>
          </p:nvSpPr>
          <p:spPr bwMode="gray">
            <a:xfrm>
              <a:off x="8726836" y="3828718"/>
              <a:ext cx="68931" cy="68931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64 w 128"/>
                <a:gd name="T11" fmla="*/ 107 h 128"/>
                <a:gd name="T12" fmla="*/ 21 w 128"/>
                <a:gd name="T13" fmla="*/ 64 h 128"/>
                <a:gd name="T14" fmla="*/ 64 w 128"/>
                <a:gd name="T15" fmla="*/ 21 h 128"/>
                <a:gd name="T16" fmla="*/ 106 w 128"/>
                <a:gd name="T17" fmla="*/ 64 h 128"/>
                <a:gd name="T18" fmla="*/ 64 w 128"/>
                <a:gd name="T19" fmla="*/ 10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8" y="0"/>
                    <a:pt x="0" y="29"/>
                    <a:pt x="0" y="64"/>
                  </a:cubicBezTo>
                  <a:cubicBezTo>
                    <a:pt x="0" y="99"/>
                    <a:pt x="28" y="128"/>
                    <a:pt x="64" y="128"/>
                  </a:cubicBezTo>
                  <a:cubicBezTo>
                    <a:pt x="99" y="128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64" y="107"/>
                  </a:moveTo>
                  <a:cubicBezTo>
                    <a:pt x="40" y="107"/>
                    <a:pt x="21" y="88"/>
                    <a:pt x="21" y="64"/>
                  </a:cubicBezTo>
                  <a:cubicBezTo>
                    <a:pt x="21" y="40"/>
                    <a:pt x="40" y="21"/>
                    <a:pt x="64" y="21"/>
                  </a:cubicBezTo>
                  <a:cubicBezTo>
                    <a:pt x="87" y="21"/>
                    <a:pt x="106" y="40"/>
                    <a:pt x="106" y="64"/>
                  </a:cubicBezTo>
                  <a:cubicBezTo>
                    <a:pt x="106" y="88"/>
                    <a:pt x="87" y="107"/>
                    <a:pt x="64" y="107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650" name="Freeform 32"/>
            <p:cNvSpPr>
              <a:spLocks noEditPoints="1"/>
            </p:cNvSpPr>
            <p:nvPr/>
          </p:nvSpPr>
          <p:spPr bwMode="gray">
            <a:xfrm>
              <a:off x="8623845" y="3724916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1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7"/>
                    <a:pt x="490" y="256"/>
                  </a:cubicBezTo>
                  <a:cubicBezTo>
                    <a:pt x="490" y="385"/>
                    <a:pt x="385" y="491"/>
                    <a:pt x="256" y="491"/>
                  </a:cubicBezTo>
                  <a:cubicBezTo>
                    <a:pt x="126" y="491"/>
                    <a:pt x="21" y="385"/>
                    <a:pt x="21" y="256"/>
                  </a:cubicBezTo>
                  <a:cubicBezTo>
                    <a:pt x="21" y="127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5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5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99" name="Group 698"/>
          <p:cNvGrpSpPr/>
          <p:nvPr/>
        </p:nvGrpSpPr>
        <p:grpSpPr>
          <a:xfrm>
            <a:off x="250825" y="3661682"/>
            <a:ext cx="276534" cy="275723"/>
            <a:chOff x="250825" y="3661682"/>
            <a:chExt cx="276534" cy="275723"/>
          </a:xfrm>
        </p:grpSpPr>
        <p:sp>
          <p:nvSpPr>
            <p:cNvPr id="674" name="Freeform 154"/>
            <p:cNvSpPr>
              <a:spLocks noEditPoints="1"/>
            </p:cNvSpPr>
            <p:nvPr/>
          </p:nvSpPr>
          <p:spPr bwMode="gray">
            <a:xfrm>
              <a:off x="250825" y="3661682"/>
              <a:ext cx="276534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675" name="Freeform 155"/>
            <p:cNvSpPr>
              <a:spLocks noEditPoints="1"/>
            </p:cNvSpPr>
            <p:nvPr/>
          </p:nvSpPr>
          <p:spPr bwMode="gray">
            <a:xfrm>
              <a:off x="348950" y="3715205"/>
              <a:ext cx="117588" cy="170300"/>
            </a:xfrm>
            <a:custGeom>
              <a:avLst/>
              <a:gdLst>
                <a:gd name="T0" fmla="*/ 110 w 219"/>
                <a:gd name="T1" fmla="*/ 316 h 316"/>
                <a:gd name="T2" fmla="*/ 100 w 219"/>
                <a:gd name="T3" fmla="*/ 309 h 316"/>
                <a:gd name="T4" fmla="*/ 73 w 219"/>
                <a:gd name="T5" fmla="*/ 245 h 316"/>
                <a:gd name="T6" fmla="*/ 18 w 219"/>
                <a:gd name="T7" fmla="*/ 296 h 316"/>
                <a:gd name="T8" fmla="*/ 6 w 219"/>
                <a:gd name="T9" fmla="*/ 298 h 316"/>
                <a:gd name="T10" fmla="*/ 0 w 219"/>
                <a:gd name="T11" fmla="*/ 288 h 316"/>
                <a:gd name="T12" fmla="*/ 0 w 219"/>
                <a:gd name="T13" fmla="*/ 11 h 316"/>
                <a:gd name="T14" fmla="*/ 7 w 219"/>
                <a:gd name="T15" fmla="*/ 1 h 316"/>
                <a:gd name="T16" fmla="*/ 18 w 219"/>
                <a:gd name="T17" fmla="*/ 4 h 316"/>
                <a:gd name="T18" fmla="*/ 215 w 219"/>
                <a:gd name="T19" fmla="*/ 199 h 316"/>
                <a:gd name="T20" fmla="*/ 218 w 219"/>
                <a:gd name="T21" fmla="*/ 211 h 316"/>
                <a:gd name="T22" fmla="*/ 208 w 219"/>
                <a:gd name="T23" fmla="*/ 217 h 316"/>
                <a:gd name="T24" fmla="*/ 132 w 219"/>
                <a:gd name="T25" fmla="*/ 220 h 316"/>
                <a:gd name="T26" fmla="*/ 159 w 219"/>
                <a:gd name="T27" fmla="*/ 285 h 316"/>
                <a:gd name="T28" fmla="*/ 159 w 219"/>
                <a:gd name="T29" fmla="*/ 293 h 316"/>
                <a:gd name="T30" fmla="*/ 153 w 219"/>
                <a:gd name="T31" fmla="*/ 298 h 316"/>
                <a:gd name="T32" fmla="*/ 114 w 219"/>
                <a:gd name="T33" fmla="*/ 315 h 316"/>
                <a:gd name="T34" fmla="*/ 110 w 219"/>
                <a:gd name="T35" fmla="*/ 316 h 316"/>
                <a:gd name="T36" fmla="*/ 77 w 219"/>
                <a:gd name="T37" fmla="*/ 216 h 316"/>
                <a:gd name="T38" fmla="*/ 79 w 219"/>
                <a:gd name="T39" fmla="*/ 216 h 316"/>
                <a:gd name="T40" fmla="*/ 87 w 219"/>
                <a:gd name="T41" fmla="*/ 222 h 316"/>
                <a:gd name="T42" fmla="*/ 116 w 219"/>
                <a:gd name="T43" fmla="*/ 291 h 316"/>
                <a:gd name="T44" fmla="*/ 135 w 219"/>
                <a:gd name="T45" fmla="*/ 283 h 316"/>
                <a:gd name="T46" fmla="*/ 107 w 219"/>
                <a:gd name="T47" fmla="*/ 214 h 316"/>
                <a:gd name="T48" fmla="*/ 108 w 219"/>
                <a:gd name="T49" fmla="*/ 204 h 316"/>
                <a:gd name="T50" fmla="*/ 116 w 219"/>
                <a:gd name="T51" fmla="*/ 199 h 316"/>
                <a:gd name="T52" fmla="*/ 183 w 219"/>
                <a:gd name="T53" fmla="*/ 197 h 316"/>
                <a:gd name="T54" fmla="*/ 22 w 219"/>
                <a:gd name="T55" fmla="*/ 37 h 316"/>
                <a:gd name="T56" fmla="*/ 21 w 219"/>
                <a:gd name="T57" fmla="*/ 264 h 316"/>
                <a:gd name="T58" fmla="*/ 70 w 219"/>
                <a:gd name="T59" fmla="*/ 218 h 316"/>
                <a:gd name="T60" fmla="*/ 77 w 219"/>
                <a:gd name="T61" fmla="*/ 21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9" h="316">
                  <a:moveTo>
                    <a:pt x="110" y="316"/>
                  </a:moveTo>
                  <a:cubicBezTo>
                    <a:pt x="106" y="316"/>
                    <a:pt x="102" y="313"/>
                    <a:pt x="100" y="309"/>
                  </a:cubicBezTo>
                  <a:cubicBezTo>
                    <a:pt x="73" y="245"/>
                    <a:pt x="73" y="245"/>
                    <a:pt x="73" y="245"/>
                  </a:cubicBezTo>
                  <a:cubicBezTo>
                    <a:pt x="18" y="296"/>
                    <a:pt x="18" y="296"/>
                    <a:pt x="18" y="296"/>
                  </a:cubicBezTo>
                  <a:cubicBezTo>
                    <a:pt x="15" y="299"/>
                    <a:pt x="10" y="300"/>
                    <a:pt x="6" y="298"/>
                  </a:cubicBezTo>
                  <a:cubicBezTo>
                    <a:pt x="3" y="297"/>
                    <a:pt x="0" y="293"/>
                    <a:pt x="0" y="28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7"/>
                    <a:pt x="3" y="3"/>
                    <a:pt x="7" y="1"/>
                  </a:cubicBezTo>
                  <a:cubicBezTo>
                    <a:pt x="11" y="0"/>
                    <a:pt x="15" y="1"/>
                    <a:pt x="18" y="4"/>
                  </a:cubicBezTo>
                  <a:cubicBezTo>
                    <a:pt x="215" y="199"/>
                    <a:pt x="215" y="199"/>
                    <a:pt x="215" y="199"/>
                  </a:cubicBezTo>
                  <a:cubicBezTo>
                    <a:pt x="218" y="202"/>
                    <a:pt x="219" y="207"/>
                    <a:pt x="218" y="211"/>
                  </a:cubicBezTo>
                  <a:cubicBezTo>
                    <a:pt x="216" y="215"/>
                    <a:pt x="212" y="217"/>
                    <a:pt x="208" y="217"/>
                  </a:cubicBezTo>
                  <a:cubicBezTo>
                    <a:pt x="132" y="220"/>
                    <a:pt x="132" y="220"/>
                    <a:pt x="132" y="220"/>
                  </a:cubicBezTo>
                  <a:cubicBezTo>
                    <a:pt x="159" y="285"/>
                    <a:pt x="159" y="285"/>
                    <a:pt x="159" y="285"/>
                  </a:cubicBezTo>
                  <a:cubicBezTo>
                    <a:pt x="160" y="287"/>
                    <a:pt x="160" y="290"/>
                    <a:pt x="159" y="293"/>
                  </a:cubicBezTo>
                  <a:cubicBezTo>
                    <a:pt x="158" y="295"/>
                    <a:pt x="156" y="297"/>
                    <a:pt x="153" y="298"/>
                  </a:cubicBezTo>
                  <a:cubicBezTo>
                    <a:pt x="114" y="315"/>
                    <a:pt x="114" y="315"/>
                    <a:pt x="114" y="315"/>
                  </a:cubicBezTo>
                  <a:cubicBezTo>
                    <a:pt x="113" y="315"/>
                    <a:pt x="111" y="316"/>
                    <a:pt x="110" y="316"/>
                  </a:cubicBezTo>
                  <a:close/>
                  <a:moveTo>
                    <a:pt x="77" y="216"/>
                  </a:moveTo>
                  <a:cubicBezTo>
                    <a:pt x="78" y="216"/>
                    <a:pt x="79" y="216"/>
                    <a:pt x="79" y="216"/>
                  </a:cubicBezTo>
                  <a:cubicBezTo>
                    <a:pt x="83" y="217"/>
                    <a:pt x="86" y="219"/>
                    <a:pt x="87" y="222"/>
                  </a:cubicBezTo>
                  <a:cubicBezTo>
                    <a:pt x="116" y="291"/>
                    <a:pt x="116" y="291"/>
                    <a:pt x="116" y="291"/>
                  </a:cubicBezTo>
                  <a:cubicBezTo>
                    <a:pt x="135" y="283"/>
                    <a:pt x="135" y="283"/>
                    <a:pt x="135" y="283"/>
                  </a:cubicBezTo>
                  <a:cubicBezTo>
                    <a:pt x="107" y="214"/>
                    <a:pt x="107" y="214"/>
                    <a:pt x="107" y="214"/>
                  </a:cubicBezTo>
                  <a:cubicBezTo>
                    <a:pt x="105" y="211"/>
                    <a:pt x="106" y="207"/>
                    <a:pt x="108" y="204"/>
                  </a:cubicBezTo>
                  <a:cubicBezTo>
                    <a:pt x="110" y="201"/>
                    <a:pt x="113" y="199"/>
                    <a:pt x="116" y="199"/>
                  </a:cubicBezTo>
                  <a:cubicBezTo>
                    <a:pt x="183" y="197"/>
                    <a:pt x="183" y="197"/>
                    <a:pt x="183" y="19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1" y="264"/>
                    <a:pt x="21" y="264"/>
                    <a:pt x="21" y="264"/>
                  </a:cubicBezTo>
                  <a:cubicBezTo>
                    <a:pt x="70" y="218"/>
                    <a:pt x="70" y="218"/>
                    <a:pt x="70" y="218"/>
                  </a:cubicBezTo>
                  <a:cubicBezTo>
                    <a:pt x="72" y="217"/>
                    <a:pt x="75" y="216"/>
                    <a:pt x="77" y="216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sp>
        <p:nvSpPr>
          <p:cNvPr id="676" name="TextBox 675"/>
          <p:cNvSpPr txBox="1"/>
          <p:nvPr/>
        </p:nvSpPr>
        <p:spPr bwMode="gray">
          <a:xfrm>
            <a:off x="630588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Man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677" name="TextBox 676"/>
          <p:cNvSpPr txBox="1"/>
          <p:nvPr/>
        </p:nvSpPr>
        <p:spPr bwMode="gray">
          <a:xfrm>
            <a:off x="1009909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Woman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678" name="TextBox 677"/>
          <p:cNvSpPr txBox="1"/>
          <p:nvPr/>
        </p:nvSpPr>
        <p:spPr bwMode="gray">
          <a:xfrm>
            <a:off x="1389857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Users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679" name="TextBox 678"/>
          <p:cNvSpPr txBox="1"/>
          <p:nvPr/>
        </p:nvSpPr>
        <p:spPr bwMode="gray">
          <a:xfrm>
            <a:off x="1769620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Like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680" name="TextBox 679"/>
          <p:cNvSpPr txBox="1"/>
          <p:nvPr/>
        </p:nvSpPr>
        <p:spPr bwMode="gray">
          <a:xfrm>
            <a:off x="2149568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Dislike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681" name="TextBox 680"/>
          <p:cNvSpPr txBox="1"/>
          <p:nvPr/>
        </p:nvSpPr>
        <p:spPr bwMode="gray">
          <a:xfrm>
            <a:off x="2533990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Org chart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682" name="TextBox 681"/>
          <p:cNvSpPr txBox="1"/>
          <p:nvPr/>
        </p:nvSpPr>
        <p:spPr bwMode="gray">
          <a:xfrm>
            <a:off x="2913311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Eye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683" name="TextBox 682"/>
          <p:cNvSpPr txBox="1"/>
          <p:nvPr/>
        </p:nvSpPr>
        <p:spPr bwMode="gray">
          <a:xfrm>
            <a:off x="3295424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Tie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684" name="TextBox 683"/>
          <p:cNvSpPr txBox="1"/>
          <p:nvPr/>
        </p:nvSpPr>
        <p:spPr bwMode="gray">
          <a:xfrm>
            <a:off x="3681629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Presenter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685" name="TextBox 684"/>
          <p:cNvSpPr txBox="1"/>
          <p:nvPr/>
        </p:nvSpPr>
        <p:spPr bwMode="gray">
          <a:xfrm>
            <a:off x="4060950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Presenters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686" name="TextBox 685"/>
          <p:cNvSpPr txBox="1"/>
          <p:nvPr/>
        </p:nvSpPr>
        <p:spPr bwMode="gray">
          <a:xfrm>
            <a:off x="4440271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Scale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687" name="TextBox 686"/>
          <p:cNvSpPr txBox="1"/>
          <p:nvPr/>
        </p:nvSpPr>
        <p:spPr bwMode="gray">
          <a:xfrm>
            <a:off x="5202147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Card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688" name="TextBox 687"/>
          <p:cNvSpPr txBox="1"/>
          <p:nvPr/>
        </p:nvSpPr>
        <p:spPr bwMode="gray">
          <a:xfrm>
            <a:off x="4819592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Trolley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689" name="TextBox 688"/>
          <p:cNvSpPr txBox="1"/>
          <p:nvPr/>
        </p:nvSpPr>
        <p:spPr bwMode="gray">
          <a:xfrm>
            <a:off x="5582549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Ruler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690" name="TextBox 689"/>
          <p:cNvSpPr txBox="1"/>
          <p:nvPr/>
        </p:nvSpPr>
        <p:spPr bwMode="gray">
          <a:xfrm>
            <a:off x="5961870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Spanner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691" name="TextBox 690"/>
          <p:cNvSpPr txBox="1"/>
          <p:nvPr/>
        </p:nvSpPr>
        <p:spPr bwMode="gray">
          <a:xfrm>
            <a:off x="6341192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Toolbox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692" name="TextBox 691"/>
          <p:cNvSpPr txBox="1"/>
          <p:nvPr/>
        </p:nvSpPr>
        <p:spPr bwMode="gray">
          <a:xfrm>
            <a:off x="6721279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Bridge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693" name="TextBox 692"/>
          <p:cNvSpPr txBox="1"/>
          <p:nvPr/>
        </p:nvSpPr>
        <p:spPr bwMode="gray">
          <a:xfrm>
            <a:off x="7101904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Direction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694" name="TextBox 693"/>
          <p:cNvSpPr txBox="1"/>
          <p:nvPr/>
        </p:nvSpPr>
        <p:spPr bwMode="gray">
          <a:xfrm>
            <a:off x="7486898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Finish flag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695" name="TextBox 694"/>
          <p:cNvSpPr txBox="1"/>
          <p:nvPr/>
        </p:nvSpPr>
        <p:spPr bwMode="gray">
          <a:xfrm>
            <a:off x="7858999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Speedometer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696" name="TextBox 695"/>
          <p:cNvSpPr txBox="1"/>
          <p:nvPr/>
        </p:nvSpPr>
        <p:spPr bwMode="gray">
          <a:xfrm>
            <a:off x="8244527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Compass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697" name="TextBox 696"/>
          <p:cNvSpPr txBox="1"/>
          <p:nvPr/>
        </p:nvSpPr>
        <p:spPr bwMode="gray">
          <a:xfrm>
            <a:off x="8623845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Key</a:t>
            </a:r>
            <a:endParaRPr lang="en-GB" sz="400" b="0" dirty="0">
              <a:solidFill>
                <a:schemeClr val="tx2"/>
              </a:solidFill>
            </a:endParaRPr>
          </a:p>
        </p:txBody>
      </p:sp>
      <p:sp>
        <p:nvSpPr>
          <p:cNvPr id="698" name="TextBox 697"/>
          <p:cNvSpPr txBox="1"/>
          <p:nvPr/>
        </p:nvSpPr>
        <p:spPr bwMode="gray">
          <a:xfrm>
            <a:off x="250825" y="4001177"/>
            <a:ext cx="275281" cy="19448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0" bIns="0" anchor="t"/>
          <a:lstStyle>
            <a:defPPr>
              <a:defRPr lang="en-US"/>
            </a:defPPr>
            <a:lvl1pPr algn="ctr" defTabSz="545245" eaLnBrk="0" fontAlgn="base" hangingPunct="0">
              <a:spcBef>
                <a:spcPct val="0"/>
              </a:spcBef>
              <a:spcAft>
                <a:spcPct val="0"/>
              </a:spcAft>
              <a:defRPr sz="716" b="1">
                <a:solidFill>
                  <a:schemeClr val="bg1"/>
                </a:solidFill>
              </a:defRPr>
            </a:lvl1pPr>
          </a:lstStyle>
          <a:p>
            <a:r>
              <a:rPr lang="en-GB" sz="400" b="0" dirty="0" smtClean="0">
                <a:solidFill>
                  <a:schemeClr val="tx2"/>
                </a:solidFill>
              </a:rPr>
              <a:t>Cursor</a:t>
            </a:r>
            <a:endParaRPr lang="en-GB" sz="400" b="0" dirty="0">
              <a:solidFill>
                <a:schemeClr val="tx2"/>
              </a:solidFill>
            </a:endParaRPr>
          </a:p>
        </p:txBody>
      </p:sp>
      <p:grpSp>
        <p:nvGrpSpPr>
          <p:cNvPr id="772" name="Group 771"/>
          <p:cNvGrpSpPr/>
          <p:nvPr/>
        </p:nvGrpSpPr>
        <p:grpSpPr>
          <a:xfrm>
            <a:off x="1008389" y="3661682"/>
            <a:ext cx="277257" cy="277257"/>
            <a:chOff x="1023510" y="4289321"/>
            <a:chExt cx="277257" cy="277257"/>
          </a:xfrm>
        </p:grpSpPr>
        <p:sp>
          <p:nvSpPr>
            <p:cNvPr id="701" name="Freeform 810"/>
            <p:cNvSpPr>
              <a:spLocks noEditPoints="1"/>
            </p:cNvSpPr>
            <p:nvPr/>
          </p:nvSpPr>
          <p:spPr bwMode="gray">
            <a:xfrm>
              <a:off x="1023510" y="4289321"/>
              <a:ext cx="277257" cy="277257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702" name="Freeform 811"/>
            <p:cNvSpPr>
              <a:spLocks noEditPoints="1"/>
            </p:cNvSpPr>
            <p:nvPr/>
          </p:nvSpPr>
          <p:spPr bwMode="gray">
            <a:xfrm>
              <a:off x="1086301" y="4340695"/>
              <a:ext cx="150860" cy="151676"/>
            </a:xfrm>
            <a:custGeom>
              <a:avLst/>
              <a:gdLst>
                <a:gd name="T0" fmla="*/ 227 w 279"/>
                <a:gd name="T1" fmla="*/ 247 h 280"/>
                <a:gd name="T2" fmla="*/ 191 w 279"/>
                <a:gd name="T3" fmla="*/ 225 h 280"/>
                <a:gd name="T4" fmla="*/ 267 w 279"/>
                <a:gd name="T5" fmla="*/ 218 h 280"/>
                <a:gd name="T6" fmla="*/ 236 w 279"/>
                <a:gd name="T7" fmla="*/ 97 h 280"/>
                <a:gd name="T8" fmla="*/ 170 w 279"/>
                <a:gd name="T9" fmla="*/ 5 h 280"/>
                <a:gd name="T10" fmla="*/ 140 w 279"/>
                <a:gd name="T11" fmla="*/ 1 h 280"/>
                <a:gd name="T12" fmla="*/ 106 w 279"/>
                <a:gd name="T13" fmla="*/ 6 h 280"/>
                <a:gd name="T14" fmla="*/ 44 w 279"/>
                <a:gd name="T15" fmla="*/ 97 h 280"/>
                <a:gd name="T16" fmla="*/ 12 w 279"/>
                <a:gd name="T17" fmla="*/ 218 h 280"/>
                <a:gd name="T18" fmla="*/ 88 w 279"/>
                <a:gd name="T19" fmla="*/ 225 h 280"/>
                <a:gd name="T20" fmla="*/ 53 w 279"/>
                <a:gd name="T21" fmla="*/ 247 h 280"/>
                <a:gd name="T22" fmla="*/ 3 w 279"/>
                <a:gd name="T23" fmla="*/ 273 h 280"/>
                <a:gd name="T24" fmla="*/ 55 w 279"/>
                <a:gd name="T25" fmla="*/ 268 h 280"/>
                <a:gd name="T26" fmla="*/ 112 w 279"/>
                <a:gd name="T27" fmla="*/ 220 h 280"/>
                <a:gd name="T28" fmla="*/ 85 w 279"/>
                <a:gd name="T29" fmla="*/ 122 h 280"/>
                <a:gd name="T30" fmla="*/ 140 w 279"/>
                <a:gd name="T31" fmla="*/ 53 h 280"/>
                <a:gd name="T32" fmla="*/ 194 w 279"/>
                <a:gd name="T33" fmla="*/ 122 h 280"/>
                <a:gd name="T34" fmla="*/ 167 w 279"/>
                <a:gd name="T35" fmla="*/ 220 h 280"/>
                <a:gd name="T36" fmla="*/ 224 w 279"/>
                <a:gd name="T37" fmla="*/ 268 h 280"/>
                <a:gd name="T38" fmla="*/ 267 w 279"/>
                <a:gd name="T39" fmla="*/ 278 h 280"/>
                <a:gd name="T40" fmla="*/ 273 w 279"/>
                <a:gd name="T41" fmla="*/ 258 h 280"/>
                <a:gd name="T42" fmla="*/ 93 w 279"/>
                <a:gd name="T43" fmla="*/ 203 h 280"/>
                <a:gd name="T44" fmla="*/ 64 w 279"/>
                <a:gd name="T45" fmla="*/ 126 h 280"/>
                <a:gd name="T46" fmla="*/ 93 w 279"/>
                <a:gd name="T47" fmla="*/ 194 h 280"/>
                <a:gd name="T48" fmla="*/ 93 w 279"/>
                <a:gd name="T49" fmla="*/ 40 h 280"/>
                <a:gd name="T50" fmla="*/ 128 w 279"/>
                <a:gd name="T51" fmla="*/ 23 h 280"/>
                <a:gd name="T52" fmla="*/ 151 w 279"/>
                <a:gd name="T53" fmla="*/ 23 h 280"/>
                <a:gd name="T54" fmla="*/ 186 w 279"/>
                <a:gd name="T55" fmla="*/ 40 h 280"/>
                <a:gd name="T56" fmla="*/ 151 w 279"/>
                <a:gd name="T57" fmla="*/ 23 h 280"/>
                <a:gd name="T58" fmla="*/ 215 w 279"/>
                <a:gd name="T59" fmla="*/ 127 h 280"/>
                <a:gd name="T60" fmla="*/ 237 w 279"/>
                <a:gd name="T61" fmla="*/ 203 h 280"/>
                <a:gd name="T62" fmla="*/ 186 w 279"/>
                <a:gd name="T63" fmla="*/ 195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9" h="280">
                  <a:moveTo>
                    <a:pt x="273" y="258"/>
                  </a:moveTo>
                  <a:cubicBezTo>
                    <a:pt x="259" y="250"/>
                    <a:pt x="242" y="249"/>
                    <a:pt x="227" y="247"/>
                  </a:cubicBezTo>
                  <a:cubicBezTo>
                    <a:pt x="217" y="246"/>
                    <a:pt x="207" y="245"/>
                    <a:pt x="203" y="243"/>
                  </a:cubicBezTo>
                  <a:cubicBezTo>
                    <a:pt x="198" y="240"/>
                    <a:pt x="194" y="233"/>
                    <a:pt x="191" y="225"/>
                  </a:cubicBezTo>
                  <a:cubicBezTo>
                    <a:pt x="257" y="225"/>
                    <a:pt x="257" y="225"/>
                    <a:pt x="257" y="225"/>
                  </a:cubicBezTo>
                  <a:cubicBezTo>
                    <a:pt x="261" y="225"/>
                    <a:pt x="265" y="222"/>
                    <a:pt x="267" y="218"/>
                  </a:cubicBezTo>
                  <a:cubicBezTo>
                    <a:pt x="269" y="214"/>
                    <a:pt x="267" y="209"/>
                    <a:pt x="264" y="206"/>
                  </a:cubicBezTo>
                  <a:cubicBezTo>
                    <a:pt x="264" y="206"/>
                    <a:pt x="236" y="177"/>
                    <a:pt x="236" y="97"/>
                  </a:cubicBezTo>
                  <a:cubicBezTo>
                    <a:pt x="236" y="68"/>
                    <a:pt x="227" y="44"/>
                    <a:pt x="210" y="28"/>
                  </a:cubicBezTo>
                  <a:cubicBezTo>
                    <a:pt x="197" y="15"/>
                    <a:pt x="182" y="9"/>
                    <a:pt x="170" y="5"/>
                  </a:cubicBezTo>
                  <a:cubicBezTo>
                    <a:pt x="154" y="0"/>
                    <a:pt x="141" y="1"/>
                    <a:pt x="140" y="1"/>
                  </a:cubicBezTo>
                  <a:cubicBezTo>
                    <a:pt x="140" y="1"/>
                    <a:pt x="140" y="1"/>
                    <a:pt x="140" y="1"/>
                  </a:cubicBezTo>
                  <a:cubicBezTo>
                    <a:pt x="139" y="1"/>
                    <a:pt x="139" y="1"/>
                    <a:pt x="138" y="1"/>
                  </a:cubicBezTo>
                  <a:cubicBezTo>
                    <a:pt x="136" y="1"/>
                    <a:pt x="122" y="0"/>
                    <a:pt x="106" y="6"/>
                  </a:cubicBezTo>
                  <a:cubicBezTo>
                    <a:pt x="94" y="10"/>
                    <a:pt x="81" y="16"/>
                    <a:pt x="70" y="28"/>
                  </a:cubicBezTo>
                  <a:cubicBezTo>
                    <a:pt x="52" y="44"/>
                    <a:pt x="44" y="68"/>
                    <a:pt x="44" y="97"/>
                  </a:cubicBezTo>
                  <a:cubicBezTo>
                    <a:pt x="44" y="177"/>
                    <a:pt x="15" y="206"/>
                    <a:pt x="15" y="206"/>
                  </a:cubicBezTo>
                  <a:cubicBezTo>
                    <a:pt x="12" y="209"/>
                    <a:pt x="11" y="214"/>
                    <a:pt x="12" y="218"/>
                  </a:cubicBezTo>
                  <a:cubicBezTo>
                    <a:pt x="14" y="222"/>
                    <a:pt x="18" y="225"/>
                    <a:pt x="22" y="225"/>
                  </a:cubicBezTo>
                  <a:cubicBezTo>
                    <a:pt x="88" y="225"/>
                    <a:pt x="88" y="225"/>
                    <a:pt x="88" y="225"/>
                  </a:cubicBezTo>
                  <a:cubicBezTo>
                    <a:pt x="85" y="233"/>
                    <a:pt x="81" y="240"/>
                    <a:pt x="77" y="243"/>
                  </a:cubicBezTo>
                  <a:cubicBezTo>
                    <a:pt x="72" y="245"/>
                    <a:pt x="62" y="246"/>
                    <a:pt x="53" y="247"/>
                  </a:cubicBezTo>
                  <a:cubicBezTo>
                    <a:pt x="37" y="249"/>
                    <a:pt x="20" y="250"/>
                    <a:pt x="7" y="258"/>
                  </a:cubicBezTo>
                  <a:cubicBezTo>
                    <a:pt x="2" y="261"/>
                    <a:pt x="0" y="267"/>
                    <a:pt x="3" y="273"/>
                  </a:cubicBezTo>
                  <a:cubicBezTo>
                    <a:pt x="5" y="278"/>
                    <a:pt x="12" y="280"/>
                    <a:pt x="17" y="277"/>
                  </a:cubicBezTo>
                  <a:cubicBezTo>
                    <a:pt x="27" y="271"/>
                    <a:pt x="42" y="270"/>
                    <a:pt x="55" y="268"/>
                  </a:cubicBezTo>
                  <a:cubicBezTo>
                    <a:pt x="67" y="267"/>
                    <a:pt x="78" y="266"/>
                    <a:pt x="86" y="262"/>
                  </a:cubicBezTo>
                  <a:cubicBezTo>
                    <a:pt x="102" y="253"/>
                    <a:pt x="109" y="230"/>
                    <a:pt x="112" y="220"/>
                  </a:cubicBezTo>
                  <a:cubicBezTo>
                    <a:pt x="114" y="211"/>
                    <a:pt x="117" y="193"/>
                    <a:pt x="111" y="183"/>
                  </a:cubicBezTo>
                  <a:cubicBezTo>
                    <a:pt x="100" y="167"/>
                    <a:pt x="89" y="142"/>
                    <a:pt x="85" y="122"/>
                  </a:cubicBezTo>
                  <a:cubicBezTo>
                    <a:pt x="82" y="112"/>
                    <a:pt x="81" y="103"/>
                    <a:pt x="80" y="95"/>
                  </a:cubicBezTo>
                  <a:cubicBezTo>
                    <a:pt x="106" y="91"/>
                    <a:pt x="127" y="75"/>
                    <a:pt x="140" y="53"/>
                  </a:cubicBezTo>
                  <a:cubicBezTo>
                    <a:pt x="152" y="74"/>
                    <a:pt x="173" y="90"/>
                    <a:pt x="199" y="95"/>
                  </a:cubicBezTo>
                  <a:cubicBezTo>
                    <a:pt x="198" y="103"/>
                    <a:pt x="197" y="112"/>
                    <a:pt x="194" y="122"/>
                  </a:cubicBezTo>
                  <a:cubicBezTo>
                    <a:pt x="190" y="142"/>
                    <a:pt x="179" y="167"/>
                    <a:pt x="168" y="183"/>
                  </a:cubicBezTo>
                  <a:cubicBezTo>
                    <a:pt x="162" y="193"/>
                    <a:pt x="165" y="210"/>
                    <a:pt x="167" y="220"/>
                  </a:cubicBezTo>
                  <a:cubicBezTo>
                    <a:pt x="170" y="230"/>
                    <a:pt x="177" y="253"/>
                    <a:pt x="193" y="262"/>
                  </a:cubicBezTo>
                  <a:cubicBezTo>
                    <a:pt x="201" y="266"/>
                    <a:pt x="212" y="267"/>
                    <a:pt x="224" y="268"/>
                  </a:cubicBezTo>
                  <a:cubicBezTo>
                    <a:pt x="237" y="270"/>
                    <a:pt x="252" y="271"/>
                    <a:pt x="262" y="277"/>
                  </a:cubicBezTo>
                  <a:cubicBezTo>
                    <a:pt x="264" y="278"/>
                    <a:pt x="266" y="278"/>
                    <a:pt x="267" y="278"/>
                  </a:cubicBezTo>
                  <a:cubicBezTo>
                    <a:pt x="271" y="278"/>
                    <a:pt x="275" y="276"/>
                    <a:pt x="277" y="273"/>
                  </a:cubicBezTo>
                  <a:cubicBezTo>
                    <a:pt x="279" y="267"/>
                    <a:pt x="278" y="261"/>
                    <a:pt x="273" y="258"/>
                  </a:cubicBezTo>
                  <a:close/>
                  <a:moveTo>
                    <a:pt x="93" y="194"/>
                  </a:moveTo>
                  <a:cubicBezTo>
                    <a:pt x="94" y="196"/>
                    <a:pt x="94" y="199"/>
                    <a:pt x="93" y="203"/>
                  </a:cubicBezTo>
                  <a:cubicBezTo>
                    <a:pt x="43" y="203"/>
                    <a:pt x="43" y="203"/>
                    <a:pt x="43" y="203"/>
                  </a:cubicBezTo>
                  <a:cubicBezTo>
                    <a:pt x="51" y="188"/>
                    <a:pt x="60" y="164"/>
                    <a:pt x="64" y="126"/>
                  </a:cubicBezTo>
                  <a:cubicBezTo>
                    <a:pt x="64" y="126"/>
                    <a:pt x="64" y="126"/>
                    <a:pt x="64" y="127"/>
                  </a:cubicBezTo>
                  <a:cubicBezTo>
                    <a:pt x="69" y="150"/>
                    <a:pt x="81" y="177"/>
                    <a:pt x="93" y="194"/>
                  </a:cubicBezTo>
                  <a:close/>
                  <a:moveTo>
                    <a:pt x="80" y="73"/>
                  </a:moveTo>
                  <a:cubicBezTo>
                    <a:pt x="82" y="60"/>
                    <a:pt x="86" y="49"/>
                    <a:pt x="93" y="40"/>
                  </a:cubicBezTo>
                  <a:cubicBezTo>
                    <a:pt x="99" y="33"/>
                    <a:pt x="107" y="29"/>
                    <a:pt x="114" y="26"/>
                  </a:cubicBezTo>
                  <a:cubicBezTo>
                    <a:pt x="119" y="25"/>
                    <a:pt x="124" y="24"/>
                    <a:pt x="128" y="23"/>
                  </a:cubicBezTo>
                  <a:cubicBezTo>
                    <a:pt x="123" y="48"/>
                    <a:pt x="104" y="67"/>
                    <a:pt x="80" y="73"/>
                  </a:cubicBezTo>
                  <a:close/>
                  <a:moveTo>
                    <a:pt x="151" y="23"/>
                  </a:moveTo>
                  <a:cubicBezTo>
                    <a:pt x="155" y="23"/>
                    <a:pt x="159" y="24"/>
                    <a:pt x="163" y="25"/>
                  </a:cubicBezTo>
                  <a:cubicBezTo>
                    <a:pt x="171" y="28"/>
                    <a:pt x="179" y="33"/>
                    <a:pt x="186" y="40"/>
                  </a:cubicBezTo>
                  <a:cubicBezTo>
                    <a:pt x="193" y="49"/>
                    <a:pt x="197" y="60"/>
                    <a:pt x="199" y="73"/>
                  </a:cubicBezTo>
                  <a:cubicBezTo>
                    <a:pt x="175" y="67"/>
                    <a:pt x="156" y="48"/>
                    <a:pt x="151" y="23"/>
                  </a:cubicBezTo>
                  <a:close/>
                  <a:moveTo>
                    <a:pt x="186" y="195"/>
                  </a:moveTo>
                  <a:cubicBezTo>
                    <a:pt x="198" y="177"/>
                    <a:pt x="210" y="150"/>
                    <a:pt x="215" y="127"/>
                  </a:cubicBezTo>
                  <a:cubicBezTo>
                    <a:pt x="215" y="126"/>
                    <a:pt x="215" y="125"/>
                    <a:pt x="216" y="125"/>
                  </a:cubicBezTo>
                  <a:cubicBezTo>
                    <a:pt x="219" y="163"/>
                    <a:pt x="228" y="188"/>
                    <a:pt x="237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5" y="200"/>
                    <a:pt x="185" y="196"/>
                    <a:pt x="186" y="195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71" name="Group 770"/>
          <p:cNvGrpSpPr/>
          <p:nvPr/>
        </p:nvGrpSpPr>
        <p:grpSpPr>
          <a:xfrm>
            <a:off x="628892" y="3661682"/>
            <a:ext cx="275281" cy="275281"/>
            <a:chOff x="656654" y="4290309"/>
            <a:chExt cx="275281" cy="275281"/>
          </a:xfrm>
        </p:grpSpPr>
        <p:sp>
          <p:nvSpPr>
            <p:cNvPr id="704" name="Freeform 751"/>
            <p:cNvSpPr>
              <a:spLocks noEditPoints="1"/>
            </p:cNvSpPr>
            <p:nvPr/>
          </p:nvSpPr>
          <p:spPr bwMode="gray">
            <a:xfrm>
              <a:off x="656654" y="4290309"/>
              <a:ext cx="275281" cy="27528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705" name="Freeform 752"/>
            <p:cNvSpPr>
              <a:spLocks noEditPoints="1"/>
            </p:cNvSpPr>
            <p:nvPr/>
          </p:nvSpPr>
          <p:spPr bwMode="gray">
            <a:xfrm>
              <a:off x="718187" y="4342127"/>
              <a:ext cx="151405" cy="149785"/>
            </a:xfrm>
            <a:custGeom>
              <a:avLst/>
              <a:gdLst>
                <a:gd name="T0" fmla="*/ 274 w 281"/>
                <a:gd name="T1" fmla="*/ 257 h 279"/>
                <a:gd name="T2" fmla="*/ 228 w 281"/>
                <a:gd name="T3" fmla="*/ 246 h 279"/>
                <a:gd name="T4" fmla="*/ 204 w 281"/>
                <a:gd name="T5" fmla="*/ 242 h 279"/>
                <a:gd name="T6" fmla="*/ 187 w 281"/>
                <a:gd name="T7" fmla="*/ 194 h 279"/>
                <a:gd name="T8" fmla="*/ 217 w 281"/>
                <a:gd name="T9" fmla="*/ 126 h 279"/>
                <a:gd name="T10" fmla="*/ 209 w 281"/>
                <a:gd name="T11" fmla="*/ 28 h 279"/>
                <a:gd name="T12" fmla="*/ 141 w 281"/>
                <a:gd name="T13" fmla="*/ 0 h 279"/>
                <a:gd name="T14" fmla="*/ 72 w 281"/>
                <a:gd name="T15" fmla="*/ 28 h 279"/>
                <a:gd name="T16" fmla="*/ 65 w 281"/>
                <a:gd name="T17" fmla="*/ 126 h 279"/>
                <a:gd name="T18" fmla="*/ 94 w 281"/>
                <a:gd name="T19" fmla="*/ 193 h 279"/>
                <a:gd name="T20" fmla="*/ 77 w 281"/>
                <a:gd name="T21" fmla="*/ 242 h 279"/>
                <a:gd name="T22" fmla="*/ 53 w 281"/>
                <a:gd name="T23" fmla="*/ 246 h 279"/>
                <a:gd name="T24" fmla="*/ 7 w 281"/>
                <a:gd name="T25" fmla="*/ 257 h 279"/>
                <a:gd name="T26" fmla="*/ 3 w 281"/>
                <a:gd name="T27" fmla="*/ 272 h 279"/>
                <a:gd name="T28" fmla="*/ 18 w 281"/>
                <a:gd name="T29" fmla="*/ 276 h 279"/>
                <a:gd name="T30" fmla="*/ 56 w 281"/>
                <a:gd name="T31" fmla="*/ 267 h 279"/>
                <a:gd name="T32" fmla="*/ 87 w 281"/>
                <a:gd name="T33" fmla="*/ 261 h 279"/>
                <a:gd name="T34" fmla="*/ 113 w 281"/>
                <a:gd name="T35" fmla="*/ 219 h 279"/>
                <a:gd name="T36" fmla="*/ 112 w 281"/>
                <a:gd name="T37" fmla="*/ 182 h 279"/>
                <a:gd name="T38" fmla="*/ 85 w 281"/>
                <a:gd name="T39" fmla="*/ 120 h 279"/>
                <a:gd name="T40" fmla="*/ 80 w 281"/>
                <a:gd name="T41" fmla="*/ 63 h 279"/>
                <a:gd name="T42" fmla="*/ 125 w 281"/>
                <a:gd name="T43" fmla="*/ 79 h 279"/>
                <a:gd name="T44" fmla="*/ 155 w 281"/>
                <a:gd name="T45" fmla="*/ 74 h 279"/>
                <a:gd name="T46" fmla="*/ 159 w 281"/>
                <a:gd name="T47" fmla="*/ 71 h 279"/>
                <a:gd name="T48" fmla="*/ 162 w 281"/>
                <a:gd name="T49" fmla="*/ 68 h 279"/>
                <a:gd name="T50" fmla="*/ 165 w 281"/>
                <a:gd name="T51" fmla="*/ 71 h 279"/>
                <a:gd name="T52" fmla="*/ 172 w 281"/>
                <a:gd name="T53" fmla="*/ 74 h 279"/>
                <a:gd name="T54" fmla="*/ 201 w 281"/>
                <a:gd name="T55" fmla="*/ 63 h 279"/>
                <a:gd name="T56" fmla="*/ 196 w 281"/>
                <a:gd name="T57" fmla="*/ 120 h 279"/>
                <a:gd name="T58" fmla="*/ 170 w 281"/>
                <a:gd name="T59" fmla="*/ 182 h 279"/>
                <a:gd name="T60" fmla="*/ 169 w 281"/>
                <a:gd name="T61" fmla="*/ 219 h 279"/>
                <a:gd name="T62" fmla="*/ 194 w 281"/>
                <a:gd name="T63" fmla="*/ 261 h 279"/>
                <a:gd name="T64" fmla="*/ 226 w 281"/>
                <a:gd name="T65" fmla="*/ 267 h 279"/>
                <a:gd name="T66" fmla="*/ 263 w 281"/>
                <a:gd name="T67" fmla="*/ 276 h 279"/>
                <a:gd name="T68" fmla="*/ 269 w 281"/>
                <a:gd name="T69" fmla="*/ 277 h 279"/>
                <a:gd name="T70" fmla="*/ 278 w 281"/>
                <a:gd name="T71" fmla="*/ 272 h 279"/>
                <a:gd name="T72" fmla="*/ 274 w 281"/>
                <a:gd name="T73" fmla="*/ 257 h 279"/>
                <a:gd name="T74" fmla="*/ 177 w 281"/>
                <a:gd name="T75" fmla="*/ 53 h 279"/>
                <a:gd name="T76" fmla="*/ 170 w 281"/>
                <a:gd name="T77" fmla="*/ 45 h 279"/>
                <a:gd name="T78" fmla="*/ 154 w 281"/>
                <a:gd name="T79" fmla="*/ 45 h 279"/>
                <a:gd name="T80" fmla="*/ 146 w 281"/>
                <a:gd name="T81" fmla="*/ 54 h 279"/>
                <a:gd name="T82" fmla="*/ 89 w 281"/>
                <a:gd name="T83" fmla="*/ 41 h 279"/>
                <a:gd name="T84" fmla="*/ 89 w 281"/>
                <a:gd name="T85" fmla="*/ 41 h 279"/>
                <a:gd name="T86" fmla="*/ 141 w 281"/>
                <a:gd name="T87" fmla="*/ 21 h 279"/>
                <a:gd name="T88" fmla="*/ 192 w 281"/>
                <a:gd name="T89" fmla="*/ 41 h 279"/>
                <a:gd name="T90" fmla="*/ 193 w 281"/>
                <a:gd name="T91" fmla="*/ 41 h 279"/>
                <a:gd name="T92" fmla="*/ 177 w 281"/>
                <a:gd name="T93" fmla="*/ 5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1" h="279">
                  <a:moveTo>
                    <a:pt x="274" y="257"/>
                  </a:moveTo>
                  <a:cubicBezTo>
                    <a:pt x="260" y="249"/>
                    <a:pt x="243" y="248"/>
                    <a:pt x="228" y="246"/>
                  </a:cubicBezTo>
                  <a:cubicBezTo>
                    <a:pt x="218" y="245"/>
                    <a:pt x="208" y="244"/>
                    <a:pt x="204" y="242"/>
                  </a:cubicBezTo>
                  <a:cubicBezTo>
                    <a:pt x="193" y="236"/>
                    <a:pt x="184" y="201"/>
                    <a:pt x="187" y="194"/>
                  </a:cubicBezTo>
                  <a:cubicBezTo>
                    <a:pt x="200" y="176"/>
                    <a:pt x="212" y="144"/>
                    <a:pt x="217" y="126"/>
                  </a:cubicBezTo>
                  <a:cubicBezTo>
                    <a:pt x="223" y="102"/>
                    <a:pt x="232" y="58"/>
                    <a:pt x="209" y="28"/>
                  </a:cubicBezTo>
                  <a:cubicBezTo>
                    <a:pt x="195" y="9"/>
                    <a:pt x="172" y="0"/>
                    <a:pt x="141" y="0"/>
                  </a:cubicBezTo>
                  <a:cubicBezTo>
                    <a:pt x="109" y="0"/>
                    <a:pt x="86" y="9"/>
                    <a:pt x="72" y="28"/>
                  </a:cubicBezTo>
                  <a:cubicBezTo>
                    <a:pt x="50" y="58"/>
                    <a:pt x="58" y="102"/>
                    <a:pt x="65" y="126"/>
                  </a:cubicBezTo>
                  <a:cubicBezTo>
                    <a:pt x="70" y="144"/>
                    <a:pt x="82" y="176"/>
                    <a:pt x="94" y="193"/>
                  </a:cubicBezTo>
                  <a:cubicBezTo>
                    <a:pt x="97" y="201"/>
                    <a:pt x="88" y="236"/>
                    <a:pt x="77" y="242"/>
                  </a:cubicBezTo>
                  <a:cubicBezTo>
                    <a:pt x="73" y="244"/>
                    <a:pt x="63" y="245"/>
                    <a:pt x="53" y="246"/>
                  </a:cubicBezTo>
                  <a:cubicBezTo>
                    <a:pt x="38" y="248"/>
                    <a:pt x="21" y="249"/>
                    <a:pt x="7" y="257"/>
                  </a:cubicBezTo>
                  <a:cubicBezTo>
                    <a:pt x="2" y="260"/>
                    <a:pt x="0" y="266"/>
                    <a:pt x="3" y="272"/>
                  </a:cubicBezTo>
                  <a:cubicBezTo>
                    <a:pt x="6" y="277"/>
                    <a:pt x="13" y="279"/>
                    <a:pt x="18" y="276"/>
                  </a:cubicBezTo>
                  <a:cubicBezTo>
                    <a:pt x="28" y="270"/>
                    <a:pt x="43" y="269"/>
                    <a:pt x="56" y="267"/>
                  </a:cubicBezTo>
                  <a:cubicBezTo>
                    <a:pt x="68" y="266"/>
                    <a:pt x="79" y="265"/>
                    <a:pt x="87" y="261"/>
                  </a:cubicBezTo>
                  <a:cubicBezTo>
                    <a:pt x="103" y="252"/>
                    <a:pt x="110" y="229"/>
                    <a:pt x="113" y="219"/>
                  </a:cubicBezTo>
                  <a:cubicBezTo>
                    <a:pt x="115" y="210"/>
                    <a:pt x="118" y="192"/>
                    <a:pt x="112" y="182"/>
                  </a:cubicBezTo>
                  <a:cubicBezTo>
                    <a:pt x="101" y="167"/>
                    <a:pt x="90" y="137"/>
                    <a:pt x="85" y="120"/>
                  </a:cubicBezTo>
                  <a:cubicBezTo>
                    <a:pt x="82" y="109"/>
                    <a:pt x="76" y="84"/>
                    <a:pt x="80" y="63"/>
                  </a:cubicBezTo>
                  <a:cubicBezTo>
                    <a:pt x="94" y="75"/>
                    <a:pt x="110" y="79"/>
                    <a:pt x="125" y="79"/>
                  </a:cubicBezTo>
                  <a:cubicBezTo>
                    <a:pt x="137" y="79"/>
                    <a:pt x="148" y="76"/>
                    <a:pt x="155" y="74"/>
                  </a:cubicBezTo>
                  <a:cubicBezTo>
                    <a:pt x="156" y="73"/>
                    <a:pt x="158" y="72"/>
                    <a:pt x="159" y="71"/>
                  </a:cubicBezTo>
                  <a:cubicBezTo>
                    <a:pt x="162" y="68"/>
                    <a:pt x="162" y="68"/>
                    <a:pt x="162" y="68"/>
                  </a:cubicBezTo>
                  <a:cubicBezTo>
                    <a:pt x="165" y="71"/>
                    <a:pt x="165" y="71"/>
                    <a:pt x="165" y="71"/>
                  </a:cubicBezTo>
                  <a:cubicBezTo>
                    <a:pt x="167" y="73"/>
                    <a:pt x="169" y="74"/>
                    <a:pt x="172" y="74"/>
                  </a:cubicBezTo>
                  <a:cubicBezTo>
                    <a:pt x="173" y="74"/>
                    <a:pt x="187" y="75"/>
                    <a:pt x="201" y="63"/>
                  </a:cubicBezTo>
                  <a:cubicBezTo>
                    <a:pt x="205" y="84"/>
                    <a:pt x="199" y="109"/>
                    <a:pt x="196" y="120"/>
                  </a:cubicBezTo>
                  <a:cubicBezTo>
                    <a:pt x="191" y="137"/>
                    <a:pt x="180" y="167"/>
                    <a:pt x="170" y="182"/>
                  </a:cubicBezTo>
                  <a:cubicBezTo>
                    <a:pt x="163" y="192"/>
                    <a:pt x="166" y="210"/>
                    <a:pt x="169" y="219"/>
                  </a:cubicBezTo>
                  <a:cubicBezTo>
                    <a:pt x="171" y="229"/>
                    <a:pt x="178" y="252"/>
                    <a:pt x="194" y="261"/>
                  </a:cubicBezTo>
                  <a:cubicBezTo>
                    <a:pt x="202" y="265"/>
                    <a:pt x="213" y="266"/>
                    <a:pt x="226" y="267"/>
                  </a:cubicBezTo>
                  <a:cubicBezTo>
                    <a:pt x="239" y="269"/>
                    <a:pt x="254" y="270"/>
                    <a:pt x="263" y="276"/>
                  </a:cubicBezTo>
                  <a:cubicBezTo>
                    <a:pt x="265" y="277"/>
                    <a:pt x="267" y="277"/>
                    <a:pt x="269" y="277"/>
                  </a:cubicBezTo>
                  <a:cubicBezTo>
                    <a:pt x="272" y="277"/>
                    <a:pt x="276" y="275"/>
                    <a:pt x="278" y="272"/>
                  </a:cubicBezTo>
                  <a:cubicBezTo>
                    <a:pt x="281" y="266"/>
                    <a:pt x="279" y="260"/>
                    <a:pt x="274" y="257"/>
                  </a:cubicBezTo>
                  <a:close/>
                  <a:moveTo>
                    <a:pt x="177" y="53"/>
                  </a:moveTo>
                  <a:cubicBezTo>
                    <a:pt x="170" y="45"/>
                    <a:pt x="170" y="45"/>
                    <a:pt x="170" y="45"/>
                  </a:cubicBezTo>
                  <a:cubicBezTo>
                    <a:pt x="165" y="41"/>
                    <a:pt x="159" y="41"/>
                    <a:pt x="154" y="45"/>
                  </a:cubicBezTo>
                  <a:cubicBezTo>
                    <a:pt x="146" y="54"/>
                    <a:pt x="146" y="54"/>
                    <a:pt x="146" y="54"/>
                  </a:cubicBezTo>
                  <a:cubicBezTo>
                    <a:pt x="137" y="57"/>
                    <a:pt x="106" y="64"/>
                    <a:pt x="89" y="41"/>
                  </a:cubicBezTo>
                  <a:cubicBezTo>
                    <a:pt x="89" y="41"/>
                    <a:pt x="89" y="41"/>
                    <a:pt x="89" y="41"/>
                  </a:cubicBezTo>
                  <a:cubicBezTo>
                    <a:pt x="99" y="28"/>
                    <a:pt x="116" y="21"/>
                    <a:pt x="141" y="21"/>
                  </a:cubicBezTo>
                  <a:cubicBezTo>
                    <a:pt x="165" y="21"/>
                    <a:pt x="182" y="28"/>
                    <a:pt x="192" y="41"/>
                  </a:cubicBezTo>
                  <a:cubicBezTo>
                    <a:pt x="192" y="41"/>
                    <a:pt x="192" y="41"/>
                    <a:pt x="193" y="41"/>
                  </a:cubicBezTo>
                  <a:cubicBezTo>
                    <a:pt x="187" y="49"/>
                    <a:pt x="180" y="52"/>
                    <a:pt x="177" y="53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73" name="Group 772"/>
          <p:cNvGrpSpPr/>
          <p:nvPr/>
        </p:nvGrpSpPr>
        <p:grpSpPr>
          <a:xfrm>
            <a:off x="1389862" y="3661682"/>
            <a:ext cx="277257" cy="277257"/>
            <a:chOff x="1387881" y="4289321"/>
            <a:chExt cx="277257" cy="277257"/>
          </a:xfrm>
        </p:grpSpPr>
        <p:sp>
          <p:nvSpPr>
            <p:cNvPr id="707" name="Freeform 750"/>
            <p:cNvSpPr>
              <a:spLocks noEditPoints="1"/>
            </p:cNvSpPr>
            <p:nvPr/>
          </p:nvSpPr>
          <p:spPr bwMode="gray">
            <a:xfrm>
              <a:off x="1387881" y="4289321"/>
              <a:ext cx="277257" cy="277257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708" name="Freeform 751"/>
            <p:cNvSpPr>
              <a:spLocks/>
            </p:cNvSpPr>
            <p:nvPr/>
          </p:nvSpPr>
          <p:spPr bwMode="gray">
            <a:xfrm>
              <a:off x="1438440" y="4373314"/>
              <a:ext cx="117426" cy="111718"/>
            </a:xfrm>
            <a:custGeom>
              <a:avLst/>
              <a:gdLst>
                <a:gd name="T0" fmla="*/ 209 w 216"/>
                <a:gd name="T1" fmla="*/ 187 h 207"/>
                <a:gd name="T2" fmla="*/ 171 w 216"/>
                <a:gd name="T3" fmla="*/ 179 h 207"/>
                <a:gd name="T4" fmla="*/ 156 w 216"/>
                <a:gd name="T5" fmla="*/ 177 h 207"/>
                <a:gd name="T6" fmla="*/ 145 w 216"/>
                <a:gd name="T7" fmla="*/ 147 h 207"/>
                <a:gd name="T8" fmla="*/ 167 w 216"/>
                <a:gd name="T9" fmla="*/ 96 h 207"/>
                <a:gd name="T10" fmla="*/ 157 w 216"/>
                <a:gd name="T11" fmla="*/ 22 h 207"/>
                <a:gd name="T12" fmla="*/ 108 w 216"/>
                <a:gd name="T13" fmla="*/ 0 h 207"/>
                <a:gd name="T14" fmla="*/ 59 w 216"/>
                <a:gd name="T15" fmla="*/ 22 h 207"/>
                <a:gd name="T16" fmla="*/ 50 w 216"/>
                <a:gd name="T17" fmla="*/ 96 h 207"/>
                <a:gd name="T18" fmla="*/ 72 w 216"/>
                <a:gd name="T19" fmla="*/ 147 h 207"/>
                <a:gd name="T20" fmla="*/ 61 w 216"/>
                <a:gd name="T21" fmla="*/ 177 h 207"/>
                <a:gd name="T22" fmla="*/ 45 w 216"/>
                <a:gd name="T23" fmla="*/ 179 h 207"/>
                <a:gd name="T24" fmla="*/ 8 w 216"/>
                <a:gd name="T25" fmla="*/ 187 h 207"/>
                <a:gd name="T26" fmla="*/ 3 w 216"/>
                <a:gd name="T27" fmla="*/ 201 h 207"/>
                <a:gd name="T28" fmla="*/ 12 w 216"/>
                <a:gd name="T29" fmla="*/ 207 h 207"/>
                <a:gd name="T30" fmla="*/ 17 w 216"/>
                <a:gd name="T31" fmla="*/ 206 h 207"/>
                <a:gd name="T32" fmla="*/ 46 w 216"/>
                <a:gd name="T33" fmla="*/ 200 h 207"/>
                <a:gd name="T34" fmla="*/ 71 w 216"/>
                <a:gd name="T35" fmla="*/ 195 h 207"/>
                <a:gd name="T36" fmla="*/ 91 w 216"/>
                <a:gd name="T37" fmla="*/ 162 h 207"/>
                <a:gd name="T38" fmla="*/ 90 w 216"/>
                <a:gd name="T39" fmla="*/ 135 h 207"/>
                <a:gd name="T40" fmla="*/ 71 w 216"/>
                <a:gd name="T41" fmla="*/ 91 h 207"/>
                <a:gd name="T42" fmla="*/ 76 w 216"/>
                <a:gd name="T43" fmla="*/ 36 h 207"/>
                <a:gd name="T44" fmla="*/ 108 w 216"/>
                <a:gd name="T45" fmla="*/ 22 h 207"/>
                <a:gd name="T46" fmla="*/ 108 w 216"/>
                <a:gd name="T47" fmla="*/ 21 h 207"/>
                <a:gd name="T48" fmla="*/ 109 w 216"/>
                <a:gd name="T49" fmla="*/ 22 h 207"/>
                <a:gd name="T50" fmla="*/ 141 w 216"/>
                <a:gd name="T51" fmla="*/ 36 h 207"/>
                <a:gd name="T52" fmla="*/ 146 w 216"/>
                <a:gd name="T53" fmla="*/ 91 h 207"/>
                <a:gd name="T54" fmla="*/ 127 w 216"/>
                <a:gd name="T55" fmla="*/ 135 h 207"/>
                <a:gd name="T56" fmla="*/ 125 w 216"/>
                <a:gd name="T57" fmla="*/ 162 h 207"/>
                <a:gd name="T58" fmla="*/ 146 w 216"/>
                <a:gd name="T59" fmla="*/ 195 h 207"/>
                <a:gd name="T60" fmla="*/ 170 w 216"/>
                <a:gd name="T61" fmla="*/ 200 h 207"/>
                <a:gd name="T62" fmla="*/ 200 w 216"/>
                <a:gd name="T63" fmla="*/ 206 h 207"/>
                <a:gd name="T64" fmla="*/ 204 w 216"/>
                <a:gd name="T65" fmla="*/ 207 h 207"/>
                <a:gd name="T66" fmla="*/ 214 w 216"/>
                <a:gd name="T67" fmla="*/ 201 h 207"/>
                <a:gd name="T68" fmla="*/ 209 w 216"/>
                <a:gd name="T69" fmla="*/ 18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16" h="207">
                  <a:moveTo>
                    <a:pt x="209" y="187"/>
                  </a:moveTo>
                  <a:cubicBezTo>
                    <a:pt x="194" y="180"/>
                    <a:pt x="182" y="180"/>
                    <a:pt x="171" y="179"/>
                  </a:cubicBezTo>
                  <a:cubicBezTo>
                    <a:pt x="165" y="179"/>
                    <a:pt x="159" y="179"/>
                    <a:pt x="156" y="177"/>
                  </a:cubicBezTo>
                  <a:cubicBezTo>
                    <a:pt x="149" y="173"/>
                    <a:pt x="143" y="153"/>
                    <a:pt x="145" y="147"/>
                  </a:cubicBezTo>
                  <a:cubicBezTo>
                    <a:pt x="153" y="134"/>
                    <a:pt x="162" y="114"/>
                    <a:pt x="167" y="96"/>
                  </a:cubicBezTo>
                  <a:cubicBezTo>
                    <a:pt x="174" y="64"/>
                    <a:pt x="171" y="39"/>
                    <a:pt x="157" y="22"/>
                  </a:cubicBezTo>
                  <a:cubicBezTo>
                    <a:pt x="139" y="0"/>
                    <a:pt x="111" y="0"/>
                    <a:pt x="108" y="0"/>
                  </a:cubicBezTo>
                  <a:cubicBezTo>
                    <a:pt x="106" y="0"/>
                    <a:pt x="77" y="0"/>
                    <a:pt x="59" y="22"/>
                  </a:cubicBezTo>
                  <a:cubicBezTo>
                    <a:pt x="45" y="39"/>
                    <a:pt x="42" y="64"/>
                    <a:pt x="50" y="96"/>
                  </a:cubicBezTo>
                  <a:cubicBezTo>
                    <a:pt x="54" y="114"/>
                    <a:pt x="63" y="134"/>
                    <a:pt x="72" y="147"/>
                  </a:cubicBezTo>
                  <a:cubicBezTo>
                    <a:pt x="73" y="153"/>
                    <a:pt x="67" y="173"/>
                    <a:pt x="61" y="177"/>
                  </a:cubicBezTo>
                  <a:cubicBezTo>
                    <a:pt x="57" y="179"/>
                    <a:pt x="52" y="179"/>
                    <a:pt x="45" y="179"/>
                  </a:cubicBezTo>
                  <a:cubicBezTo>
                    <a:pt x="35" y="180"/>
                    <a:pt x="22" y="180"/>
                    <a:pt x="8" y="187"/>
                  </a:cubicBezTo>
                  <a:cubicBezTo>
                    <a:pt x="2" y="189"/>
                    <a:pt x="0" y="196"/>
                    <a:pt x="3" y="201"/>
                  </a:cubicBezTo>
                  <a:cubicBezTo>
                    <a:pt x="4" y="205"/>
                    <a:pt x="8" y="207"/>
                    <a:pt x="12" y="207"/>
                  </a:cubicBezTo>
                  <a:cubicBezTo>
                    <a:pt x="14" y="207"/>
                    <a:pt x="15" y="207"/>
                    <a:pt x="17" y="206"/>
                  </a:cubicBezTo>
                  <a:cubicBezTo>
                    <a:pt x="28" y="201"/>
                    <a:pt x="37" y="201"/>
                    <a:pt x="46" y="200"/>
                  </a:cubicBezTo>
                  <a:cubicBezTo>
                    <a:pt x="55" y="200"/>
                    <a:pt x="63" y="200"/>
                    <a:pt x="71" y="195"/>
                  </a:cubicBezTo>
                  <a:cubicBezTo>
                    <a:pt x="85" y="188"/>
                    <a:pt x="90" y="168"/>
                    <a:pt x="91" y="162"/>
                  </a:cubicBezTo>
                  <a:cubicBezTo>
                    <a:pt x="93" y="153"/>
                    <a:pt x="95" y="142"/>
                    <a:pt x="90" y="135"/>
                  </a:cubicBezTo>
                  <a:cubicBezTo>
                    <a:pt x="82" y="125"/>
                    <a:pt x="74" y="106"/>
                    <a:pt x="71" y="91"/>
                  </a:cubicBezTo>
                  <a:cubicBezTo>
                    <a:pt x="65" y="66"/>
                    <a:pt x="66" y="47"/>
                    <a:pt x="76" y="36"/>
                  </a:cubicBezTo>
                  <a:cubicBezTo>
                    <a:pt x="87" y="21"/>
                    <a:pt x="108" y="22"/>
                    <a:pt x="108" y="22"/>
                  </a:cubicBezTo>
                  <a:cubicBezTo>
                    <a:pt x="108" y="22"/>
                    <a:pt x="108" y="21"/>
                    <a:pt x="108" y="21"/>
                  </a:cubicBezTo>
                  <a:cubicBezTo>
                    <a:pt x="108" y="21"/>
                    <a:pt x="108" y="22"/>
                    <a:pt x="109" y="22"/>
                  </a:cubicBezTo>
                  <a:cubicBezTo>
                    <a:pt x="109" y="22"/>
                    <a:pt x="129" y="21"/>
                    <a:pt x="141" y="36"/>
                  </a:cubicBezTo>
                  <a:cubicBezTo>
                    <a:pt x="150" y="47"/>
                    <a:pt x="152" y="66"/>
                    <a:pt x="146" y="91"/>
                  </a:cubicBezTo>
                  <a:cubicBezTo>
                    <a:pt x="142" y="106"/>
                    <a:pt x="134" y="125"/>
                    <a:pt x="127" y="135"/>
                  </a:cubicBezTo>
                  <a:cubicBezTo>
                    <a:pt x="122" y="142"/>
                    <a:pt x="123" y="153"/>
                    <a:pt x="125" y="162"/>
                  </a:cubicBezTo>
                  <a:cubicBezTo>
                    <a:pt x="126" y="168"/>
                    <a:pt x="132" y="188"/>
                    <a:pt x="146" y="195"/>
                  </a:cubicBezTo>
                  <a:cubicBezTo>
                    <a:pt x="154" y="200"/>
                    <a:pt x="162" y="200"/>
                    <a:pt x="170" y="200"/>
                  </a:cubicBezTo>
                  <a:cubicBezTo>
                    <a:pt x="179" y="201"/>
                    <a:pt x="189" y="201"/>
                    <a:pt x="200" y="206"/>
                  </a:cubicBezTo>
                  <a:cubicBezTo>
                    <a:pt x="201" y="207"/>
                    <a:pt x="203" y="207"/>
                    <a:pt x="204" y="207"/>
                  </a:cubicBezTo>
                  <a:cubicBezTo>
                    <a:pt x="208" y="207"/>
                    <a:pt x="212" y="205"/>
                    <a:pt x="214" y="201"/>
                  </a:cubicBezTo>
                  <a:cubicBezTo>
                    <a:pt x="216" y="196"/>
                    <a:pt x="214" y="189"/>
                    <a:pt x="209" y="187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709" name="Freeform 752"/>
            <p:cNvSpPr>
              <a:spLocks/>
            </p:cNvSpPr>
            <p:nvPr/>
          </p:nvSpPr>
          <p:spPr bwMode="gray">
            <a:xfrm>
              <a:off x="1536295" y="4383915"/>
              <a:ext cx="77469" cy="90516"/>
            </a:xfrm>
            <a:custGeom>
              <a:avLst/>
              <a:gdLst>
                <a:gd name="T0" fmla="*/ 136 w 143"/>
                <a:gd name="T1" fmla="*/ 147 h 167"/>
                <a:gd name="T2" fmla="*/ 109 w 143"/>
                <a:gd name="T3" fmla="*/ 139 h 167"/>
                <a:gd name="T4" fmla="*/ 95 w 143"/>
                <a:gd name="T5" fmla="*/ 136 h 167"/>
                <a:gd name="T6" fmla="*/ 89 w 143"/>
                <a:gd name="T7" fmla="*/ 118 h 167"/>
                <a:gd name="T8" fmla="*/ 106 w 143"/>
                <a:gd name="T9" fmla="*/ 78 h 167"/>
                <a:gd name="T10" fmla="*/ 99 w 143"/>
                <a:gd name="T11" fmla="*/ 20 h 167"/>
                <a:gd name="T12" fmla="*/ 56 w 143"/>
                <a:gd name="T13" fmla="*/ 1 h 167"/>
                <a:gd name="T14" fmla="*/ 14 w 143"/>
                <a:gd name="T15" fmla="*/ 20 h 167"/>
                <a:gd name="T16" fmla="*/ 6 w 143"/>
                <a:gd name="T17" fmla="*/ 78 h 167"/>
                <a:gd name="T18" fmla="*/ 24 w 143"/>
                <a:gd name="T19" fmla="*/ 118 h 167"/>
                <a:gd name="T20" fmla="*/ 18 w 143"/>
                <a:gd name="T21" fmla="*/ 136 h 167"/>
                <a:gd name="T22" fmla="*/ 16 w 143"/>
                <a:gd name="T23" fmla="*/ 151 h 167"/>
                <a:gd name="T24" fmla="*/ 24 w 143"/>
                <a:gd name="T25" fmla="*/ 155 h 167"/>
                <a:gd name="T26" fmla="*/ 31 w 143"/>
                <a:gd name="T27" fmla="*/ 153 h 167"/>
                <a:gd name="T28" fmla="*/ 41 w 143"/>
                <a:gd name="T29" fmla="*/ 107 h 167"/>
                <a:gd name="T30" fmla="*/ 27 w 143"/>
                <a:gd name="T31" fmla="*/ 73 h 167"/>
                <a:gd name="T32" fmla="*/ 31 w 143"/>
                <a:gd name="T33" fmla="*/ 33 h 167"/>
                <a:gd name="T34" fmla="*/ 56 w 143"/>
                <a:gd name="T35" fmla="*/ 22 h 167"/>
                <a:gd name="T36" fmla="*/ 82 w 143"/>
                <a:gd name="T37" fmla="*/ 33 h 167"/>
                <a:gd name="T38" fmla="*/ 86 w 143"/>
                <a:gd name="T39" fmla="*/ 73 h 167"/>
                <a:gd name="T40" fmla="*/ 71 w 143"/>
                <a:gd name="T41" fmla="*/ 107 h 167"/>
                <a:gd name="T42" fmla="*/ 82 w 143"/>
                <a:gd name="T43" fmla="*/ 153 h 167"/>
                <a:gd name="T44" fmla="*/ 83 w 143"/>
                <a:gd name="T45" fmla="*/ 154 h 167"/>
                <a:gd name="T46" fmla="*/ 106 w 143"/>
                <a:gd name="T47" fmla="*/ 160 h 167"/>
                <a:gd name="T48" fmla="*/ 125 w 143"/>
                <a:gd name="T49" fmla="*/ 165 h 167"/>
                <a:gd name="T50" fmla="*/ 131 w 143"/>
                <a:gd name="T51" fmla="*/ 167 h 167"/>
                <a:gd name="T52" fmla="*/ 140 w 143"/>
                <a:gd name="T53" fmla="*/ 162 h 167"/>
                <a:gd name="T54" fmla="*/ 136 w 143"/>
                <a:gd name="T55" fmla="*/ 147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43" h="167">
                  <a:moveTo>
                    <a:pt x="136" y="147"/>
                  </a:moveTo>
                  <a:cubicBezTo>
                    <a:pt x="128" y="142"/>
                    <a:pt x="118" y="140"/>
                    <a:pt x="109" y="139"/>
                  </a:cubicBezTo>
                  <a:cubicBezTo>
                    <a:pt x="104" y="138"/>
                    <a:pt x="98" y="137"/>
                    <a:pt x="95" y="136"/>
                  </a:cubicBezTo>
                  <a:cubicBezTo>
                    <a:pt x="89" y="131"/>
                    <a:pt x="88" y="121"/>
                    <a:pt x="89" y="118"/>
                  </a:cubicBezTo>
                  <a:cubicBezTo>
                    <a:pt x="96" y="109"/>
                    <a:pt x="103" y="93"/>
                    <a:pt x="106" y="78"/>
                  </a:cubicBezTo>
                  <a:cubicBezTo>
                    <a:pt x="112" y="53"/>
                    <a:pt x="110" y="34"/>
                    <a:pt x="99" y="20"/>
                  </a:cubicBezTo>
                  <a:cubicBezTo>
                    <a:pt x="83" y="0"/>
                    <a:pt x="58" y="1"/>
                    <a:pt x="56" y="1"/>
                  </a:cubicBezTo>
                  <a:cubicBezTo>
                    <a:pt x="54" y="1"/>
                    <a:pt x="30" y="0"/>
                    <a:pt x="14" y="20"/>
                  </a:cubicBezTo>
                  <a:cubicBezTo>
                    <a:pt x="3" y="34"/>
                    <a:pt x="0" y="53"/>
                    <a:pt x="6" y="78"/>
                  </a:cubicBezTo>
                  <a:cubicBezTo>
                    <a:pt x="10" y="93"/>
                    <a:pt x="17" y="109"/>
                    <a:pt x="24" y="118"/>
                  </a:cubicBezTo>
                  <a:cubicBezTo>
                    <a:pt x="25" y="121"/>
                    <a:pt x="24" y="132"/>
                    <a:pt x="18" y="136"/>
                  </a:cubicBezTo>
                  <a:cubicBezTo>
                    <a:pt x="13" y="140"/>
                    <a:pt x="12" y="146"/>
                    <a:pt x="16" y="151"/>
                  </a:cubicBezTo>
                  <a:cubicBezTo>
                    <a:pt x="18" y="154"/>
                    <a:pt x="21" y="155"/>
                    <a:pt x="24" y="155"/>
                  </a:cubicBezTo>
                  <a:cubicBezTo>
                    <a:pt x="26" y="155"/>
                    <a:pt x="29" y="155"/>
                    <a:pt x="31" y="153"/>
                  </a:cubicBezTo>
                  <a:cubicBezTo>
                    <a:pt x="45" y="142"/>
                    <a:pt x="49" y="118"/>
                    <a:pt x="41" y="107"/>
                  </a:cubicBezTo>
                  <a:cubicBezTo>
                    <a:pt x="36" y="99"/>
                    <a:pt x="30" y="85"/>
                    <a:pt x="27" y="73"/>
                  </a:cubicBezTo>
                  <a:cubicBezTo>
                    <a:pt x="23" y="55"/>
                    <a:pt x="24" y="42"/>
                    <a:pt x="31" y="33"/>
                  </a:cubicBezTo>
                  <a:cubicBezTo>
                    <a:pt x="39" y="22"/>
                    <a:pt x="55" y="22"/>
                    <a:pt x="56" y="22"/>
                  </a:cubicBezTo>
                  <a:cubicBezTo>
                    <a:pt x="58" y="22"/>
                    <a:pt x="73" y="22"/>
                    <a:pt x="82" y="33"/>
                  </a:cubicBezTo>
                  <a:cubicBezTo>
                    <a:pt x="89" y="42"/>
                    <a:pt x="90" y="55"/>
                    <a:pt x="86" y="73"/>
                  </a:cubicBezTo>
                  <a:cubicBezTo>
                    <a:pt x="83" y="85"/>
                    <a:pt x="77" y="99"/>
                    <a:pt x="71" y="107"/>
                  </a:cubicBezTo>
                  <a:cubicBezTo>
                    <a:pt x="63" y="118"/>
                    <a:pt x="67" y="142"/>
                    <a:pt x="82" y="153"/>
                  </a:cubicBezTo>
                  <a:cubicBezTo>
                    <a:pt x="82" y="153"/>
                    <a:pt x="83" y="154"/>
                    <a:pt x="83" y="154"/>
                  </a:cubicBezTo>
                  <a:cubicBezTo>
                    <a:pt x="90" y="158"/>
                    <a:pt x="98" y="159"/>
                    <a:pt x="106" y="160"/>
                  </a:cubicBezTo>
                  <a:cubicBezTo>
                    <a:pt x="113" y="161"/>
                    <a:pt x="121" y="162"/>
                    <a:pt x="125" y="165"/>
                  </a:cubicBezTo>
                  <a:cubicBezTo>
                    <a:pt x="127" y="166"/>
                    <a:pt x="129" y="167"/>
                    <a:pt x="131" y="167"/>
                  </a:cubicBezTo>
                  <a:cubicBezTo>
                    <a:pt x="134" y="167"/>
                    <a:pt x="138" y="165"/>
                    <a:pt x="140" y="162"/>
                  </a:cubicBezTo>
                  <a:cubicBezTo>
                    <a:pt x="143" y="157"/>
                    <a:pt x="141" y="150"/>
                    <a:pt x="136" y="147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74" name="Group 773"/>
          <p:cNvGrpSpPr/>
          <p:nvPr/>
        </p:nvGrpSpPr>
        <p:grpSpPr>
          <a:xfrm>
            <a:off x="1771335" y="3661682"/>
            <a:ext cx="275281" cy="275281"/>
            <a:chOff x="1800168" y="4290309"/>
            <a:chExt cx="275281" cy="275281"/>
          </a:xfrm>
        </p:grpSpPr>
        <p:sp>
          <p:nvSpPr>
            <p:cNvPr id="711" name="Freeform 579"/>
            <p:cNvSpPr>
              <a:spLocks noEditPoints="1"/>
            </p:cNvSpPr>
            <p:nvPr/>
          </p:nvSpPr>
          <p:spPr bwMode="gray">
            <a:xfrm>
              <a:off x="1851986" y="4346985"/>
              <a:ext cx="163549" cy="149785"/>
            </a:xfrm>
            <a:custGeom>
              <a:avLst/>
              <a:gdLst>
                <a:gd name="T0" fmla="*/ 298 w 304"/>
                <a:gd name="T1" fmla="*/ 160 h 278"/>
                <a:gd name="T2" fmla="*/ 234 w 304"/>
                <a:gd name="T3" fmla="*/ 96 h 278"/>
                <a:gd name="T4" fmla="*/ 196 w 304"/>
                <a:gd name="T5" fmla="*/ 96 h 278"/>
                <a:gd name="T6" fmla="*/ 213 w 304"/>
                <a:gd name="T7" fmla="*/ 46 h 278"/>
                <a:gd name="T8" fmla="*/ 199 w 304"/>
                <a:gd name="T9" fmla="*/ 3 h 278"/>
                <a:gd name="T10" fmla="*/ 191 w 304"/>
                <a:gd name="T11" fmla="*/ 0 h 278"/>
                <a:gd name="T12" fmla="*/ 184 w 304"/>
                <a:gd name="T13" fmla="*/ 4 h 278"/>
                <a:gd name="T14" fmla="*/ 89 w 304"/>
                <a:gd name="T15" fmla="*/ 112 h 278"/>
                <a:gd name="T16" fmla="*/ 88 w 304"/>
                <a:gd name="T17" fmla="*/ 114 h 278"/>
                <a:gd name="T18" fmla="*/ 79 w 304"/>
                <a:gd name="T19" fmla="*/ 128 h 278"/>
                <a:gd name="T20" fmla="*/ 10 w 304"/>
                <a:gd name="T21" fmla="*/ 128 h 278"/>
                <a:gd name="T22" fmla="*/ 0 w 304"/>
                <a:gd name="T23" fmla="*/ 139 h 278"/>
                <a:gd name="T24" fmla="*/ 0 w 304"/>
                <a:gd name="T25" fmla="*/ 256 h 278"/>
                <a:gd name="T26" fmla="*/ 10 w 304"/>
                <a:gd name="T27" fmla="*/ 267 h 278"/>
                <a:gd name="T28" fmla="*/ 95 w 304"/>
                <a:gd name="T29" fmla="*/ 267 h 278"/>
                <a:gd name="T30" fmla="*/ 128 w 304"/>
                <a:gd name="T31" fmla="*/ 278 h 278"/>
                <a:gd name="T32" fmla="*/ 224 w 304"/>
                <a:gd name="T33" fmla="*/ 278 h 278"/>
                <a:gd name="T34" fmla="*/ 274 w 304"/>
                <a:gd name="T35" fmla="*/ 256 h 278"/>
                <a:gd name="T36" fmla="*/ 298 w 304"/>
                <a:gd name="T37" fmla="*/ 160 h 278"/>
                <a:gd name="T38" fmla="*/ 21 w 304"/>
                <a:gd name="T39" fmla="*/ 150 h 278"/>
                <a:gd name="T40" fmla="*/ 74 w 304"/>
                <a:gd name="T41" fmla="*/ 150 h 278"/>
                <a:gd name="T42" fmla="*/ 74 w 304"/>
                <a:gd name="T43" fmla="*/ 150 h 278"/>
                <a:gd name="T44" fmla="*/ 74 w 304"/>
                <a:gd name="T45" fmla="*/ 224 h 278"/>
                <a:gd name="T46" fmla="*/ 78 w 304"/>
                <a:gd name="T47" fmla="*/ 246 h 278"/>
                <a:gd name="T48" fmla="*/ 21 w 304"/>
                <a:gd name="T49" fmla="*/ 246 h 278"/>
                <a:gd name="T50" fmla="*/ 21 w 304"/>
                <a:gd name="T51" fmla="*/ 150 h 278"/>
                <a:gd name="T52" fmla="*/ 258 w 304"/>
                <a:gd name="T53" fmla="*/ 242 h 278"/>
                <a:gd name="T54" fmla="*/ 224 w 304"/>
                <a:gd name="T55" fmla="*/ 256 h 278"/>
                <a:gd name="T56" fmla="*/ 128 w 304"/>
                <a:gd name="T57" fmla="*/ 256 h 278"/>
                <a:gd name="T58" fmla="*/ 96 w 304"/>
                <a:gd name="T59" fmla="*/ 224 h 278"/>
                <a:gd name="T60" fmla="*/ 96 w 304"/>
                <a:gd name="T61" fmla="*/ 150 h 278"/>
                <a:gd name="T62" fmla="*/ 104 w 304"/>
                <a:gd name="T63" fmla="*/ 127 h 278"/>
                <a:gd name="T64" fmla="*/ 105 w 304"/>
                <a:gd name="T65" fmla="*/ 127 h 278"/>
                <a:gd name="T66" fmla="*/ 191 w 304"/>
                <a:gd name="T67" fmla="*/ 28 h 278"/>
                <a:gd name="T68" fmla="*/ 192 w 304"/>
                <a:gd name="T69" fmla="*/ 40 h 278"/>
                <a:gd name="T70" fmla="*/ 171 w 304"/>
                <a:gd name="T71" fmla="*/ 104 h 278"/>
                <a:gd name="T72" fmla="*/ 171 w 304"/>
                <a:gd name="T73" fmla="*/ 104 h 278"/>
                <a:gd name="T74" fmla="*/ 170 w 304"/>
                <a:gd name="T75" fmla="*/ 107 h 278"/>
                <a:gd name="T76" fmla="*/ 181 w 304"/>
                <a:gd name="T77" fmla="*/ 118 h 278"/>
                <a:gd name="T78" fmla="*/ 234 w 304"/>
                <a:gd name="T79" fmla="*/ 118 h 278"/>
                <a:gd name="T80" fmla="*/ 277 w 304"/>
                <a:gd name="T81" fmla="*/ 161 h 278"/>
                <a:gd name="T82" fmla="*/ 258 w 304"/>
                <a:gd name="T83" fmla="*/ 24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04" h="278">
                  <a:moveTo>
                    <a:pt x="298" y="160"/>
                  </a:moveTo>
                  <a:cubicBezTo>
                    <a:pt x="298" y="129"/>
                    <a:pt x="265" y="96"/>
                    <a:pt x="234" y="96"/>
                  </a:cubicBezTo>
                  <a:cubicBezTo>
                    <a:pt x="196" y="96"/>
                    <a:pt x="196" y="96"/>
                    <a:pt x="196" y="96"/>
                  </a:cubicBezTo>
                  <a:cubicBezTo>
                    <a:pt x="213" y="46"/>
                    <a:pt x="213" y="46"/>
                    <a:pt x="213" y="46"/>
                  </a:cubicBezTo>
                  <a:cubicBezTo>
                    <a:pt x="219" y="23"/>
                    <a:pt x="200" y="4"/>
                    <a:pt x="199" y="3"/>
                  </a:cubicBezTo>
                  <a:cubicBezTo>
                    <a:pt x="197" y="1"/>
                    <a:pt x="194" y="0"/>
                    <a:pt x="191" y="0"/>
                  </a:cubicBezTo>
                  <a:cubicBezTo>
                    <a:pt x="188" y="0"/>
                    <a:pt x="186" y="2"/>
                    <a:pt x="184" y="4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9" y="112"/>
                    <a:pt x="89" y="112"/>
                    <a:pt x="88" y="114"/>
                  </a:cubicBezTo>
                  <a:cubicBezTo>
                    <a:pt x="84" y="118"/>
                    <a:pt x="81" y="123"/>
                    <a:pt x="79" y="128"/>
                  </a:cubicBezTo>
                  <a:cubicBezTo>
                    <a:pt x="10" y="128"/>
                    <a:pt x="10" y="128"/>
                    <a:pt x="10" y="128"/>
                  </a:cubicBezTo>
                  <a:cubicBezTo>
                    <a:pt x="4" y="128"/>
                    <a:pt x="0" y="133"/>
                    <a:pt x="0" y="139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62"/>
                    <a:pt x="4" y="267"/>
                    <a:pt x="10" y="267"/>
                  </a:cubicBezTo>
                  <a:cubicBezTo>
                    <a:pt x="95" y="267"/>
                    <a:pt x="95" y="267"/>
                    <a:pt x="95" y="267"/>
                  </a:cubicBezTo>
                  <a:cubicBezTo>
                    <a:pt x="104" y="274"/>
                    <a:pt x="115" y="278"/>
                    <a:pt x="128" y="278"/>
                  </a:cubicBezTo>
                  <a:cubicBezTo>
                    <a:pt x="224" y="278"/>
                    <a:pt x="224" y="278"/>
                    <a:pt x="224" y="278"/>
                  </a:cubicBezTo>
                  <a:cubicBezTo>
                    <a:pt x="244" y="278"/>
                    <a:pt x="261" y="271"/>
                    <a:pt x="274" y="256"/>
                  </a:cubicBezTo>
                  <a:cubicBezTo>
                    <a:pt x="304" y="223"/>
                    <a:pt x="299" y="162"/>
                    <a:pt x="298" y="160"/>
                  </a:cubicBezTo>
                  <a:close/>
                  <a:moveTo>
                    <a:pt x="21" y="150"/>
                  </a:move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224"/>
                    <a:pt x="74" y="224"/>
                    <a:pt x="74" y="224"/>
                  </a:cubicBezTo>
                  <a:cubicBezTo>
                    <a:pt x="74" y="232"/>
                    <a:pt x="76" y="239"/>
                    <a:pt x="78" y="246"/>
                  </a:cubicBezTo>
                  <a:cubicBezTo>
                    <a:pt x="21" y="246"/>
                    <a:pt x="21" y="246"/>
                    <a:pt x="21" y="246"/>
                  </a:cubicBezTo>
                  <a:lnTo>
                    <a:pt x="21" y="150"/>
                  </a:lnTo>
                  <a:close/>
                  <a:moveTo>
                    <a:pt x="258" y="242"/>
                  </a:moveTo>
                  <a:cubicBezTo>
                    <a:pt x="250" y="252"/>
                    <a:pt x="238" y="256"/>
                    <a:pt x="224" y="256"/>
                  </a:cubicBezTo>
                  <a:cubicBezTo>
                    <a:pt x="128" y="256"/>
                    <a:pt x="128" y="256"/>
                    <a:pt x="128" y="256"/>
                  </a:cubicBezTo>
                  <a:cubicBezTo>
                    <a:pt x="109" y="256"/>
                    <a:pt x="96" y="243"/>
                    <a:pt x="96" y="224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42"/>
                    <a:pt x="99" y="134"/>
                    <a:pt x="104" y="127"/>
                  </a:cubicBezTo>
                  <a:cubicBezTo>
                    <a:pt x="105" y="127"/>
                    <a:pt x="105" y="127"/>
                    <a:pt x="105" y="127"/>
                  </a:cubicBezTo>
                  <a:cubicBezTo>
                    <a:pt x="191" y="28"/>
                    <a:pt x="191" y="28"/>
                    <a:pt x="191" y="28"/>
                  </a:cubicBezTo>
                  <a:cubicBezTo>
                    <a:pt x="192" y="32"/>
                    <a:pt x="193" y="36"/>
                    <a:pt x="192" y="40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1" y="105"/>
                    <a:pt x="170" y="106"/>
                    <a:pt x="170" y="107"/>
                  </a:cubicBezTo>
                  <a:cubicBezTo>
                    <a:pt x="170" y="113"/>
                    <a:pt x="175" y="118"/>
                    <a:pt x="181" y="118"/>
                  </a:cubicBezTo>
                  <a:cubicBezTo>
                    <a:pt x="234" y="118"/>
                    <a:pt x="234" y="118"/>
                    <a:pt x="234" y="118"/>
                  </a:cubicBezTo>
                  <a:cubicBezTo>
                    <a:pt x="253" y="118"/>
                    <a:pt x="277" y="141"/>
                    <a:pt x="277" y="161"/>
                  </a:cubicBezTo>
                  <a:cubicBezTo>
                    <a:pt x="277" y="162"/>
                    <a:pt x="282" y="216"/>
                    <a:pt x="258" y="242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712" name="Freeform 580"/>
            <p:cNvSpPr>
              <a:spLocks noEditPoints="1"/>
            </p:cNvSpPr>
            <p:nvPr/>
          </p:nvSpPr>
          <p:spPr bwMode="gray">
            <a:xfrm>
              <a:off x="1800168" y="4290309"/>
              <a:ext cx="275281" cy="27528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75" name="Group 774"/>
          <p:cNvGrpSpPr/>
          <p:nvPr/>
        </p:nvGrpSpPr>
        <p:grpSpPr>
          <a:xfrm>
            <a:off x="2150832" y="3661682"/>
            <a:ext cx="275723" cy="275723"/>
            <a:chOff x="2175687" y="4290088"/>
            <a:chExt cx="275723" cy="275723"/>
          </a:xfrm>
        </p:grpSpPr>
        <p:sp>
          <p:nvSpPr>
            <p:cNvPr id="714" name="Freeform 290"/>
            <p:cNvSpPr>
              <a:spLocks noEditPoints="1"/>
            </p:cNvSpPr>
            <p:nvPr/>
          </p:nvSpPr>
          <p:spPr bwMode="gray">
            <a:xfrm>
              <a:off x="2224344" y="4364695"/>
              <a:ext cx="163812" cy="149215"/>
            </a:xfrm>
            <a:custGeom>
              <a:avLst/>
              <a:gdLst>
                <a:gd name="T0" fmla="*/ 294 w 304"/>
                <a:gd name="T1" fmla="*/ 11 h 278"/>
                <a:gd name="T2" fmla="*/ 209 w 304"/>
                <a:gd name="T3" fmla="*/ 11 h 278"/>
                <a:gd name="T4" fmla="*/ 177 w 304"/>
                <a:gd name="T5" fmla="*/ 0 h 278"/>
                <a:gd name="T6" fmla="*/ 81 w 304"/>
                <a:gd name="T7" fmla="*/ 0 h 278"/>
                <a:gd name="T8" fmla="*/ 31 w 304"/>
                <a:gd name="T9" fmla="*/ 22 h 278"/>
                <a:gd name="T10" fmla="*/ 6 w 304"/>
                <a:gd name="T11" fmla="*/ 118 h 278"/>
                <a:gd name="T12" fmla="*/ 70 w 304"/>
                <a:gd name="T13" fmla="*/ 182 h 278"/>
                <a:gd name="T14" fmla="*/ 108 w 304"/>
                <a:gd name="T15" fmla="*/ 182 h 278"/>
                <a:gd name="T16" fmla="*/ 92 w 304"/>
                <a:gd name="T17" fmla="*/ 232 h 278"/>
                <a:gd name="T18" fmla="*/ 105 w 304"/>
                <a:gd name="T19" fmla="*/ 275 h 278"/>
                <a:gd name="T20" fmla="*/ 113 w 304"/>
                <a:gd name="T21" fmla="*/ 278 h 278"/>
                <a:gd name="T22" fmla="*/ 113 w 304"/>
                <a:gd name="T23" fmla="*/ 278 h 278"/>
                <a:gd name="T24" fmla="*/ 121 w 304"/>
                <a:gd name="T25" fmla="*/ 274 h 278"/>
                <a:gd name="T26" fmla="*/ 216 w 304"/>
                <a:gd name="T27" fmla="*/ 164 h 278"/>
                <a:gd name="T28" fmla="*/ 216 w 304"/>
                <a:gd name="T29" fmla="*/ 164 h 278"/>
                <a:gd name="T30" fmla="*/ 216 w 304"/>
                <a:gd name="T31" fmla="*/ 164 h 278"/>
                <a:gd name="T32" fmla="*/ 225 w 304"/>
                <a:gd name="T33" fmla="*/ 150 h 278"/>
                <a:gd name="T34" fmla="*/ 294 w 304"/>
                <a:gd name="T35" fmla="*/ 150 h 278"/>
                <a:gd name="T36" fmla="*/ 304 w 304"/>
                <a:gd name="T37" fmla="*/ 139 h 278"/>
                <a:gd name="T38" fmla="*/ 304 w 304"/>
                <a:gd name="T39" fmla="*/ 22 h 278"/>
                <a:gd name="T40" fmla="*/ 294 w 304"/>
                <a:gd name="T41" fmla="*/ 11 h 278"/>
                <a:gd name="T42" fmla="*/ 114 w 304"/>
                <a:gd name="T43" fmla="*/ 250 h 278"/>
                <a:gd name="T44" fmla="*/ 112 w 304"/>
                <a:gd name="T45" fmla="*/ 238 h 278"/>
                <a:gd name="T46" fmla="*/ 133 w 304"/>
                <a:gd name="T47" fmla="*/ 174 h 278"/>
                <a:gd name="T48" fmla="*/ 133 w 304"/>
                <a:gd name="T49" fmla="*/ 174 h 278"/>
                <a:gd name="T50" fmla="*/ 134 w 304"/>
                <a:gd name="T51" fmla="*/ 171 h 278"/>
                <a:gd name="T52" fmla="*/ 123 w 304"/>
                <a:gd name="T53" fmla="*/ 160 h 278"/>
                <a:gd name="T54" fmla="*/ 70 w 304"/>
                <a:gd name="T55" fmla="*/ 160 h 278"/>
                <a:gd name="T56" fmla="*/ 27 w 304"/>
                <a:gd name="T57" fmla="*/ 117 h 278"/>
                <a:gd name="T58" fmla="*/ 46 w 304"/>
                <a:gd name="T59" fmla="*/ 36 h 278"/>
                <a:gd name="T60" fmla="*/ 81 w 304"/>
                <a:gd name="T61" fmla="*/ 22 h 278"/>
                <a:gd name="T62" fmla="*/ 177 w 304"/>
                <a:gd name="T63" fmla="*/ 22 h 278"/>
                <a:gd name="T64" fmla="*/ 208 w 304"/>
                <a:gd name="T65" fmla="*/ 54 h 278"/>
                <a:gd name="T66" fmla="*/ 208 w 304"/>
                <a:gd name="T67" fmla="*/ 128 h 278"/>
                <a:gd name="T68" fmla="*/ 200 w 304"/>
                <a:gd name="T69" fmla="*/ 150 h 278"/>
                <a:gd name="T70" fmla="*/ 114 w 304"/>
                <a:gd name="T71" fmla="*/ 250 h 278"/>
                <a:gd name="T72" fmla="*/ 283 w 304"/>
                <a:gd name="T73" fmla="*/ 128 h 278"/>
                <a:gd name="T74" fmla="*/ 230 w 304"/>
                <a:gd name="T75" fmla="*/ 128 h 278"/>
                <a:gd name="T76" fmla="*/ 230 w 304"/>
                <a:gd name="T77" fmla="*/ 128 h 278"/>
                <a:gd name="T78" fmla="*/ 230 w 304"/>
                <a:gd name="T79" fmla="*/ 54 h 278"/>
                <a:gd name="T80" fmla="*/ 226 w 304"/>
                <a:gd name="T81" fmla="*/ 32 h 278"/>
                <a:gd name="T82" fmla="*/ 283 w 304"/>
                <a:gd name="T83" fmla="*/ 32 h 278"/>
                <a:gd name="T84" fmla="*/ 283 w 304"/>
                <a:gd name="T85" fmla="*/ 128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04" h="278">
                  <a:moveTo>
                    <a:pt x="294" y="11"/>
                  </a:moveTo>
                  <a:cubicBezTo>
                    <a:pt x="209" y="11"/>
                    <a:pt x="209" y="11"/>
                    <a:pt x="209" y="11"/>
                  </a:cubicBezTo>
                  <a:cubicBezTo>
                    <a:pt x="201" y="4"/>
                    <a:pt x="190" y="0"/>
                    <a:pt x="177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60" y="0"/>
                    <a:pt x="43" y="7"/>
                    <a:pt x="31" y="22"/>
                  </a:cubicBezTo>
                  <a:cubicBezTo>
                    <a:pt x="0" y="55"/>
                    <a:pt x="6" y="116"/>
                    <a:pt x="6" y="118"/>
                  </a:cubicBezTo>
                  <a:cubicBezTo>
                    <a:pt x="6" y="149"/>
                    <a:pt x="39" y="182"/>
                    <a:pt x="70" y="182"/>
                  </a:cubicBezTo>
                  <a:cubicBezTo>
                    <a:pt x="108" y="182"/>
                    <a:pt x="108" y="182"/>
                    <a:pt x="108" y="182"/>
                  </a:cubicBezTo>
                  <a:cubicBezTo>
                    <a:pt x="92" y="232"/>
                    <a:pt x="92" y="232"/>
                    <a:pt x="92" y="232"/>
                  </a:cubicBezTo>
                  <a:cubicBezTo>
                    <a:pt x="86" y="255"/>
                    <a:pt x="105" y="274"/>
                    <a:pt x="105" y="275"/>
                  </a:cubicBezTo>
                  <a:cubicBezTo>
                    <a:pt x="107" y="277"/>
                    <a:pt x="110" y="278"/>
                    <a:pt x="113" y="278"/>
                  </a:cubicBezTo>
                  <a:cubicBezTo>
                    <a:pt x="113" y="278"/>
                    <a:pt x="113" y="278"/>
                    <a:pt x="113" y="278"/>
                  </a:cubicBezTo>
                  <a:cubicBezTo>
                    <a:pt x="116" y="278"/>
                    <a:pt x="119" y="276"/>
                    <a:pt x="121" y="274"/>
                  </a:cubicBezTo>
                  <a:cubicBezTo>
                    <a:pt x="216" y="164"/>
                    <a:pt x="216" y="164"/>
                    <a:pt x="216" y="164"/>
                  </a:cubicBezTo>
                  <a:cubicBezTo>
                    <a:pt x="216" y="164"/>
                    <a:pt x="216" y="164"/>
                    <a:pt x="216" y="164"/>
                  </a:cubicBezTo>
                  <a:cubicBezTo>
                    <a:pt x="216" y="164"/>
                    <a:pt x="216" y="164"/>
                    <a:pt x="216" y="164"/>
                  </a:cubicBezTo>
                  <a:cubicBezTo>
                    <a:pt x="220" y="160"/>
                    <a:pt x="223" y="155"/>
                    <a:pt x="225" y="150"/>
                  </a:cubicBezTo>
                  <a:cubicBezTo>
                    <a:pt x="294" y="150"/>
                    <a:pt x="294" y="150"/>
                    <a:pt x="294" y="150"/>
                  </a:cubicBezTo>
                  <a:cubicBezTo>
                    <a:pt x="300" y="150"/>
                    <a:pt x="304" y="145"/>
                    <a:pt x="304" y="139"/>
                  </a:cubicBezTo>
                  <a:cubicBezTo>
                    <a:pt x="304" y="22"/>
                    <a:pt x="304" y="22"/>
                    <a:pt x="304" y="22"/>
                  </a:cubicBezTo>
                  <a:cubicBezTo>
                    <a:pt x="304" y="16"/>
                    <a:pt x="300" y="11"/>
                    <a:pt x="294" y="11"/>
                  </a:cubicBezTo>
                  <a:close/>
                  <a:moveTo>
                    <a:pt x="114" y="250"/>
                  </a:moveTo>
                  <a:cubicBezTo>
                    <a:pt x="112" y="246"/>
                    <a:pt x="111" y="242"/>
                    <a:pt x="112" y="238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74"/>
                    <a:pt x="133" y="174"/>
                    <a:pt x="133" y="174"/>
                  </a:cubicBezTo>
                  <a:cubicBezTo>
                    <a:pt x="133" y="173"/>
                    <a:pt x="134" y="172"/>
                    <a:pt x="134" y="171"/>
                  </a:cubicBezTo>
                  <a:cubicBezTo>
                    <a:pt x="134" y="165"/>
                    <a:pt x="129" y="160"/>
                    <a:pt x="123" y="160"/>
                  </a:cubicBezTo>
                  <a:cubicBezTo>
                    <a:pt x="70" y="160"/>
                    <a:pt x="70" y="160"/>
                    <a:pt x="70" y="160"/>
                  </a:cubicBezTo>
                  <a:cubicBezTo>
                    <a:pt x="51" y="160"/>
                    <a:pt x="28" y="137"/>
                    <a:pt x="27" y="117"/>
                  </a:cubicBezTo>
                  <a:cubicBezTo>
                    <a:pt x="27" y="116"/>
                    <a:pt x="22" y="62"/>
                    <a:pt x="46" y="36"/>
                  </a:cubicBezTo>
                  <a:cubicBezTo>
                    <a:pt x="55" y="26"/>
                    <a:pt x="66" y="22"/>
                    <a:pt x="81" y="22"/>
                  </a:cubicBezTo>
                  <a:cubicBezTo>
                    <a:pt x="177" y="22"/>
                    <a:pt x="177" y="22"/>
                    <a:pt x="177" y="22"/>
                  </a:cubicBezTo>
                  <a:cubicBezTo>
                    <a:pt x="196" y="22"/>
                    <a:pt x="208" y="34"/>
                    <a:pt x="208" y="54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36"/>
                    <a:pt x="205" y="144"/>
                    <a:pt x="200" y="150"/>
                  </a:cubicBezTo>
                  <a:lnTo>
                    <a:pt x="114" y="250"/>
                  </a:lnTo>
                  <a:close/>
                  <a:moveTo>
                    <a:pt x="283" y="128"/>
                  </a:moveTo>
                  <a:cubicBezTo>
                    <a:pt x="230" y="128"/>
                    <a:pt x="230" y="128"/>
                    <a:pt x="230" y="128"/>
                  </a:cubicBezTo>
                  <a:cubicBezTo>
                    <a:pt x="230" y="128"/>
                    <a:pt x="230" y="128"/>
                    <a:pt x="230" y="128"/>
                  </a:cubicBezTo>
                  <a:cubicBezTo>
                    <a:pt x="230" y="54"/>
                    <a:pt x="230" y="54"/>
                    <a:pt x="230" y="54"/>
                  </a:cubicBezTo>
                  <a:cubicBezTo>
                    <a:pt x="230" y="46"/>
                    <a:pt x="228" y="39"/>
                    <a:pt x="226" y="32"/>
                  </a:cubicBezTo>
                  <a:cubicBezTo>
                    <a:pt x="283" y="32"/>
                    <a:pt x="283" y="32"/>
                    <a:pt x="283" y="32"/>
                  </a:cubicBezTo>
                  <a:lnTo>
                    <a:pt x="283" y="128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715" name="Freeform 291"/>
            <p:cNvSpPr>
              <a:spLocks noEditPoints="1"/>
            </p:cNvSpPr>
            <p:nvPr/>
          </p:nvSpPr>
          <p:spPr bwMode="gray">
            <a:xfrm>
              <a:off x="2175687" y="4290088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76" name="Group 775"/>
          <p:cNvGrpSpPr/>
          <p:nvPr/>
        </p:nvGrpSpPr>
        <p:grpSpPr>
          <a:xfrm>
            <a:off x="2530771" y="3661682"/>
            <a:ext cx="276766" cy="276766"/>
            <a:chOff x="2480164" y="4289566"/>
            <a:chExt cx="276766" cy="276766"/>
          </a:xfrm>
        </p:grpSpPr>
        <p:sp>
          <p:nvSpPr>
            <p:cNvPr id="718" name="Freeform 113"/>
            <p:cNvSpPr>
              <a:spLocks noEditPoints="1"/>
            </p:cNvSpPr>
            <p:nvPr/>
          </p:nvSpPr>
          <p:spPr bwMode="gray">
            <a:xfrm>
              <a:off x="2480164" y="4289566"/>
              <a:ext cx="276766" cy="276766"/>
            </a:xfrm>
            <a:custGeom>
              <a:avLst/>
              <a:gdLst>
                <a:gd name="T0" fmla="*/ 256 w 512"/>
                <a:gd name="T1" fmla="*/ 22 h 512"/>
                <a:gd name="T2" fmla="*/ 491 w 512"/>
                <a:gd name="T3" fmla="*/ 256 h 512"/>
                <a:gd name="T4" fmla="*/ 256 w 512"/>
                <a:gd name="T5" fmla="*/ 491 h 512"/>
                <a:gd name="T6" fmla="*/ 21 w 512"/>
                <a:gd name="T7" fmla="*/ 256 h 512"/>
                <a:gd name="T8" fmla="*/ 256 w 512"/>
                <a:gd name="T9" fmla="*/ 22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2"/>
                  </a:moveTo>
                  <a:cubicBezTo>
                    <a:pt x="385" y="22"/>
                    <a:pt x="491" y="127"/>
                    <a:pt x="491" y="256"/>
                  </a:cubicBezTo>
                  <a:cubicBezTo>
                    <a:pt x="491" y="386"/>
                    <a:pt x="385" y="491"/>
                    <a:pt x="256" y="491"/>
                  </a:cubicBezTo>
                  <a:cubicBezTo>
                    <a:pt x="127" y="491"/>
                    <a:pt x="21" y="386"/>
                    <a:pt x="21" y="256"/>
                  </a:cubicBezTo>
                  <a:cubicBezTo>
                    <a:pt x="21" y="127"/>
                    <a:pt x="127" y="22"/>
                    <a:pt x="256" y="22"/>
                  </a:cubicBezTo>
                  <a:moveTo>
                    <a:pt x="256" y="0"/>
                  </a:moveTo>
                  <a:cubicBezTo>
                    <a:pt x="115" y="0"/>
                    <a:pt x="0" y="115"/>
                    <a:pt x="0" y="256"/>
                  </a:cubicBezTo>
                  <a:cubicBezTo>
                    <a:pt x="0" y="398"/>
                    <a:pt x="115" y="512"/>
                    <a:pt x="256" y="512"/>
                  </a:cubicBezTo>
                  <a:cubicBezTo>
                    <a:pt x="397" y="512"/>
                    <a:pt x="512" y="398"/>
                    <a:pt x="512" y="256"/>
                  </a:cubicBezTo>
                  <a:cubicBezTo>
                    <a:pt x="512" y="115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719" name="Freeform 114"/>
            <p:cNvSpPr>
              <a:spLocks noEditPoints="1"/>
            </p:cNvSpPr>
            <p:nvPr/>
          </p:nvSpPr>
          <p:spPr bwMode="gray">
            <a:xfrm>
              <a:off x="2532261" y="4341663"/>
              <a:ext cx="172572" cy="144081"/>
            </a:xfrm>
            <a:custGeom>
              <a:avLst/>
              <a:gdLst>
                <a:gd name="T0" fmla="*/ 288 w 320"/>
                <a:gd name="T1" fmla="*/ 203 h 267"/>
                <a:gd name="T2" fmla="*/ 277 w 320"/>
                <a:gd name="T3" fmla="*/ 128 h 267"/>
                <a:gd name="T4" fmla="*/ 171 w 320"/>
                <a:gd name="T5" fmla="*/ 75 h 267"/>
                <a:gd name="T6" fmla="*/ 203 w 320"/>
                <a:gd name="T7" fmla="*/ 64 h 267"/>
                <a:gd name="T8" fmla="*/ 192 w 320"/>
                <a:gd name="T9" fmla="*/ 0 h 267"/>
                <a:gd name="T10" fmla="*/ 117 w 320"/>
                <a:gd name="T11" fmla="*/ 11 h 267"/>
                <a:gd name="T12" fmla="*/ 128 w 320"/>
                <a:gd name="T13" fmla="*/ 75 h 267"/>
                <a:gd name="T14" fmla="*/ 149 w 320"/>
                <a:gd name="T15" fmla="*/ 128 h 267"/>
                <a:gd name="T16" fmla="*/ 32 w 320"/>
                <a:gd name="T17" fmla="*/ 139 h 267"/>
                <a:gd name="T18" fmla="*/ 11 w 320"/>
                <a:gd name="T19" fmla="*/ 203 h 267"/>
                <a:gd name="T20" fmla="*/ 0 w 320"/>
                <a:gd name="T21" fmla="*/ 256 h 267"/>
                <a:gd name="T22" fmla="*/ 75 w 320"/>
                <a:gd name="T23" fmla="*/ 267 h 267"/>
                <a:gd name="T24" fmla="*/ 85 w 320"/>
                <a:gd name="T25" fmla="*/ 214 h 267"/>
                <a:gd name="T26" fmla="*/ 53 w 320"/>
                <a:gd name="T27" fmla="*/ 203 h 267"/>
                <a:gd name="T28" fmla="*/ 149 w 320"/>
                <a:gd name="T29" fmla="*/ 150 h 267"/>
                <a:gd name="T30" fmla="*/ 128 w 320"/>
                <a:gd name="T31" fmla="*/ 203 h 267"/>
                <a:gd name="T32" fmla="*/ 117 w 320"/>
                <a:gd name="T33" fmla="*/ 256 h 267"/>
                <a:gd name="T34" fmla="*/ 192 w 320"/>
                <a:gd name="T35" fmla="*/ 267 h 267"/>
                <a:gd name="T36" fmla="*/ 203 w 320"/>
                <a:gd name="T37" fmla="*/ 214 h 267"/>
                <a:gd name="T38" fmla="*/ 171 w 320"/>
                <a:gd name="T39" fmla="*/ 203 h 267"/>
                <a:gd name="T40" fmla="*/ 267 w 320"/>
                <a:gd name="T41" fmla="*/ 150 h 267"/>
                <a:gd name="T42" fmla="*/ 245 w 320"/>
                <a:gd name="T43" fmla="*/ 203 h 267"/>
                <a:gd name="T44" fmla="*/ 235 w 320"/>
                <a:gd name="T45" fmla="*/ 256 h 267"/>
                <a:gd name="T46" fmla="*/ 309 w 320"/>
                <a:gd name="T47" fmla="*/ 267 h 267"/>
                <a:gd name="T48" fmla="*/ 320 w 320"/>
                <a:gd name="T49" fmla="*/ 214 h 267"/>
                <a:gd name="T50" fmla="*/ 139 w 320"/>
                <a:gd name="T51" fmla="*/ 22 h 267"/>
                <a:gd name="T52" fmla="*/ 181 w 320"/>
                <a:gd name="T53" fmla="*/ 54 h 267"/>
                <a:gd name="T54" fmla="*/ 139 w 320"/>
                <a:gd name="T55" fmla="*/ 22 h 267"/>
                <a:gd name="T56" fmla="*/ 21 w 320"/>
                <a:gd name="T57" fmla="*/ 246 h 267"/>
                <a:gd name="T58" fmla="*/ 64 w 320"/>
                <a:gd name="T59" fmla="*/ 224 h 267"/>
                <a:gd name="T60" fmla="*/ 181 w 320"/>
                <a:gd name="T61" fmla="*/ 246 h 267"/>
                <a:gd name="T62" fmla="*/ 139 w 320"/>
                <a:gd name="T63" fmla="*/ 224 h 267"/>
                <a:gd name="T64" fmla="*/ 181 w 320"/>
                <a:gd name="T65" fmla="*/ 246 h 267"/>
                <a:gd name="T66" fmla="*/ 256 w 320"/>
                <a:gd name="T67" fmla="*/ 246 h 267"/>
                <a:gd name="T68" fmla="*/ 299 w 320"/>
                <a:gd name="T69" fmla="*/ 224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0" h="267">
                  <a:moveTo>
                    <a:pt x="309" y="203"/>
                  </a:moveTo>
                  <a:cubicBezTo>
                    <a:pt x="288" y="203"/>
                    <a:pt x="288" y="203"/>
                    <a:pt x="288" y="203"/>
                  </a:cubicBezTo>
                  <a:cubicBezTo>
                    <a:pt x="288" y="139"/>
                    <a:pt x="288" y="139"/>
                    <a:pt x="288" y="139"/>
                  </a:cubicBezTo>
                  <a:cubicBezTo>
                    <a:pt x="288" y="133"/>
                    <a:pt x="283" y="128"/>
                    <a:pt x="277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75"/>
                    <a:pt x="171" y="75"/>
                    <a:pt x="171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8" y="75"/>
                    <a:pt x="203" y="70"/>
                    <a:pt x="203" y="64"/>
                  </a:cubicBezTo>
                  <a:cubicBezTo>
                    <a:pt x="203" y="11"/>
                    <a:pt x="203" y="11"/>
                    <a:pt x="203" y="11"/>
                  </a:cubicBezTo>
                  <a:cubicBezTo>
                    <a:pt x="203" y="5"/>
                    <a:pt x="198" y="0"/>
                    <a:pt x="192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22" y="0"/>
                    <a:pt x="117" y="5"/>
                    <a:pt x="117" y="11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7" y="70"/>
                    <a:pt x="122" y="75"/>
                    <a:pt x="128" y="75"/>
                  </a:cubicBezTo>
                  <a:cubicBezTo>
                    <a:pt x="149" y="75"/>
                    <a:pt x="149" y="75"/>
                    <a:pt x="149" y="75"/>
                  </a:cubicBezTo>
                  <a:cubicBezTo>
                    <a:pt x="149" y="128"/>
                    <a:pt x="149" y="128"/>
                    <a:pt x="149" y="128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37" y="128"/>
                    <a:pt x="32" y="133"/>
                    <a:pt x="32" y="139"/>
                  </a:cubicBezTo>
                  <a:cubicBezTo>
                    <a:pt x="32" y="203"/>
                    <a:pt x="32" y="203"/>
                    <a:pt x="32" y="203"/>
                  </a:cubicBezTo>
                  <a:cubicBezTo>
                    <a:pt x="11" y="203"/>
                    <a:pt x="11" y="203"/>
                    <a:pt x="11" y="203"/>
                  </a:cubicBezTo>
                  <a:cubicBezTo>
                    <a:pt x="5" y="203"/>
                    <a:pt x="0" y="208"/>
                    <a:pt x="0" y="214"/>
                  </a:cubicBezTo>
                  <a:cubicBezTo>
                    <a:pt x="0" y="256"/>
                    <a:pt x="0" y="256"/>
                    <a:pt x="0" y="256"/>
                  </a:cubicBezTo>
                  <a:cubicBezTo>
                    <a:pt x="0" y="262"/>
                    <a:pt x="5" y="267"/>
                    <a:pt x="11" y="267"/>
                  </a:cubicBezTo>
                  <a:cubicBezTo>
                    <a:pt x="75" y="267"/>
                    <a:pt x="75" y="267"/>
                    <a:pt x="75" y="267"/>
                  </a:cubicBezTo>
                  <a:cubicBezTo>
                    <a:pt x="81" y="267"/>
                    <a:pt x="85" y="262"/>
                    <a:pt x="85" y="256"/>
                  </a:cubicBezTo>
                  <a:cubicBezTo>
                    <a:pt x="85" y="214"/>
                    <a:pt x="85" y="214"/>
                    <a:pt x="85" y="214"/>
                  </a:cubicBezTo>
                  <a:cubicBezTo>
                    <a:pt x="85" y="208"/>
                    <a:pt x="81" y="203"/>
                    <a:pt x="75" y="203"/>
                  </a:cubicBezTo>
                  <a:cubicBezTo>
                    <a:pt x="53" y="203"/>
                    <a:pt x="53" y="203"/>
                    <a:pt x="53" y="203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149" y="150"/>
                    <a:pt x="149" y="150"/>
                    <a:pt x="149" y="150"/>
                  </a:cubicBezTo>
                  <a:cubicBezTo>
                    <a:pt x="149" y="203"/>
                    <a:pt x="149" y="203"/>
                    <a:pt x="149" y="203"/>
                  </a:cubicBezTo>
                  <a:cubicBezTo>
                    <a:pt x="128" y="203"/>
                    <a:pt x="128" y="203"/>
                    <a:pt x="128" y="203"/>
                  </a:cubicBezTo>
                  <a:cubicBezTo>
                    <a:pt x="122" y="203"/>
                    <a:pt x="117" y="208"/>
                    <a:pt x="117" y="214"/>
                  </a:cubicBezTo>
                  <a:cubicBezTo>
                    <a:pt x="117" y="256"/>
                    <a:pt x="117" y="256"/>
                    <a:pt x="117" y="256"/>
                  </a:cubicBezTo>
                  <a:cubicBezTo>
                    <a:pt x="117" y="262"/>
                    <a:pt x="122" y="267"/>
                    <a:pt x="128" y="267"/>
                  </a:cubicBezTo>
                  <a:cubicBezTo>
                    <a:pt x="192" y="267"/>
                    <a:pt x="192" y="267"/>
                    <a:pt x="192" y="267"/>
                  </a:cubicBezTo>
                  <a:cubicBezTo>
                    <a:pt x="198" y="267"/>
                    <a:pt x="203" y="262"/>
                    <a:pt x="203" y="256"/>
                  </a:cubicBezTo>
                  <a:cubicBezTo>
                    <a:pt x="203" y="214"/>
                    <a:pt x="203" y="214"/>
                    <a:pt x="203" y="214"/>
                  </a:cubicBezTo>
                  <a:cubicBezTo>
                    <a:pt x="203" y="208"/>
                    <a:pt x="198" y="203"/>
                    <a:pt x="192" y="203"/>
                  </a:cubicBezTo>
                  <a:cubicBezTo>
                    <a:pt x="171" y="203"/>
                    <a:pt x="171" y="203"/>
                    <a:pt x="171" y="203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7" y="203"/>
                    <a:pt x="267" y="203"/>
                    <a:pt x="267" y="203"/>
                  </a:cubicBezTo>
                  <a:cubicBezTo>
                    <a:pt x="245" y="203"/>
                    <a:pt x="245" y="203"/>
                    <a:pt x="245" y="203"/>
                  </a:cubicBezTo>
                  <a:cubicBezTo>
                    <a:pt x="239" y="203"/>
                    <a:pt x="235" y="208"/>
                    <a:pt x="235" y="214"/>
                  </a:cubicBezTo>
                  <a:cubicBezTo>
                    <a:pt x="235" y="256"/>
                    <a:pt x="235" y="256"/>
                    <a:pt x="235" y="256"/>
                  </a:cubicBezTo>
                  <a:cubicBezTo>
                    <a:pt x="235" y="262"/>
                    <a:pt x="239" y="267"/>
                    <a:pt x="245" y="267"/>
                  </a:cubicBezTo>
                  <a:cubicBezTo>
                    <a:pt x="309" y="267"/>
                    <a:pt x="309" y="267"/>
                    <a:pt x="309" y="267"/>
                  </a:cubicBezTo>
                  <a:cubicBezTo>
                    <a:pt x="315" y="267"/>
                    <a:pt x="320" y="262"/>
                    <a:pt x="320" y="256"/>
                  </a:cubicBezTo>
                  <a:cubicBezTo>
                    <a:pt x="320" y="214"/>
                    <a:pt x="320" y="214"/>
                    <a:pt x="320" y="214"/>
                  </a:cubicBezTo>
                  <a:cubicBezTo>
                    <a:pt x="320" y="208"/>
                    <a:pt x="315" y="203"/>
                    <a:pt x="309" y="203"/>
                  </a:cubicBezTo>
                  <a:close/>
                  <a:moveTo>
                    <a:pt x="139" y="22"/>
                  </a:moveTo>
                  <a:cubicBezTo>
                    <a:pt x="181" y="22"/>
                    <a:pt x="181" y="22"/>
                    <a:pt x="181" y="22"/>
                  </a:cubicBezTo>
                  <a:cubicBezTo>
                    <a:pt x="181" y="54"/>
                    <a:pt x="181" y="54"/>
                    <a:pt x="181" y="54"/>
                  </a:cubicBezTo>
                  <a:cubicBezTo>
                    <a:pt x="139" y="54"/>
                    <a:pt x="139" y="54"/>
                    <a:pt x="139" y="54"/>
                  </a:cubicBezTo>
                  <a:lnTo>
                    <a:pt x="139" y="22"/>
                  </a:lnTo>
                  <a:close/>
                  <a:moveTo>
                    <a:pt x="64" y="246"/>
                  </a:moveTo>
                  <a:cubicBezTo>
                    <a:pt x="21" y="246"/>
                    <a:pt x="21" y="246"/>
                    <a:pt x="21" y="246"/>
                  </a:cubicBezTo>
                  <a:cubicBezTo>
                    <a:pt x="21" y="224"/>
                    <a:pt x="21" y="224"/>
                    <a:pt x="21" y="224"/>
                  </a:cubicBezTo>
                  <a:cubicBezTo>
                    <a:pt x="64" y="224"/>
                    <a:pt x="64" y="224"/>
                    <a:pt x="64" y="224"/>
                  </a:cubicBezTo>
                  <a:lnTo>
                    <a:pt x="64" y="246"/>
                  </a:lnTo>
                  <a:close/>
                  <a:moveTo>
                    <a:pt x="181" y="246"/>
                  </a:moveTo>
                  <a:cubicBezTo>
                    <a:pt x="139" y="246"/>
                    <a:pt x="139" y="246"/>
                    <a:pt x="139" y="246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81" y="224"/>
                    <a:pt x="181" y="224"/>
                    <a:pt x="181" y="224"/>
                  </a:cubicBezTo>
                  <a:lnTo>
                    <a:pt x="181" y="246"/>
                  </a:lnTo>
                  <a:close/>
                  <a:moveTo>
                    <a:pt x="299" y="246"/>
                  </a:moveTo>
                  <a:cubicBezTo>
                    <a:pt x="256" y="246"/>
                    <a:pt x="256" y="246"/>
                    <a:pt x="256" y="246"/>
                  </a:cubicBezTo>
                  <a:cubicBezTo>
                    <a:pt x="256" y="224"/>
                    <a:pt x="256" y="224"/>
                    <a:pt x="256" y="224"/>
                  </a:cubicBezTo>
                  <a:cubicBezTo>
                    <a:pt x="299" y="224"/>
                    <a:pt x="299" y="224"/>
                    <a:pt x="299" y="224"/>
                  </a:cubicBezTo>
                  <a:lnTo>
                    <a:pt x="299" y="246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77" name="Group 776"/>
          <p:cNvGrpSpPr/>
          <p:nvPr/>
        </p:nvGrpSpPr>
        <p:grpSpPr>
          <a:xfrm>
            <a:off x="2911753" y="3661682"/>
            <a:ext cx="275723" cy="275723"/>
            <a:chOff x="2918224" y="4290088"/>
            <a:chExt cx="275723" cy="275723"/>
          </a:xfrm>
        </p:grpSpPr>
        <p:sp>
          <p:nvSpPr>
            <p:cNvPr id="721" name="Freeform 551"/>
            <p:cNvSpPr>
              <a:spLocks noEditPoints="1"/>
            </p:cNvSpPr>
            <p:nvPr/>
          </p:nvSpPr>
          <p:spPr bwMode="gray">
            <a:xfrm>
              <a:off x="2970936" y="4376049"/>
              <a:ext cx="171110" cy="103802"/>
            </a:xfrm>
            <a:custGeom>
              <a:avLst/>
              <a:gdLst>
                <a:gd name="T0" fmla="*/ 316 w 318"/>
                <a:gd name="T1" fmla="*/ 90 h 192"/>
                <a:gd name="T2" fmla="*/ 159 w 318"/>
                <a:gd name="T3" fmla="*/ 0 h 192"/>
                <a:gd name="T4" fmla="*/ 1 w 318"/>
                <a:gd name="T5" fmla="*/ 89 h 192"/>
                <a:gd name="T6" fmla="*/ 0 w 318"/>
                <a:gd name="T7" fmla="*/ 96 h 192"/>
                <a:gd name="T8" fmla="*/ 1 w 318"/>
                <a:gd name="T9" fmla="*/ 101 h 192"/>
                <a:gd name="T10" fmla="*/ 159 w 318"/>
                <a:gd name="T11" fmla="*/ 192 h 192"/>
                <a:gd name="T12" fmla="*/ 316 w 318"/>
                <a:gd name="T13" fmla="*/ 102 h 192"/>
                <a:gd name="T14" fmla="*/ 317 w 318"/>
                <a:gd name="T15" fmla="*/ 95 h 192"/>
                <a:gd name="T16" fmla="*/ 316 w 318"/>
                <a:gd name="T17" fmla="*/ 90 h 192"/>
                <a:gd name="T18" fmla="*/ 159 w 318"/>
                <a:gd name="T19" fmla="*/ 170 h 192"/>
                <a:gd name="T20" fmla="*/ 23 w 318"/>
                <a:gd name="T21" fmla="*/ 96 h 192"/>
                <a:gd name="T22" fmla="*/ 159 w 318"/>
                <a:gd name="T23" fmla="*/ 21 h 192"/>
                <a:gd name="T24" fmla="*/ 294 w 318"/>
                <a:gd name="T25" fmla="*/ 96 h 192"/>
                <a:gd name="T26" fmla="*/ 159 w 318"/>
                <a:gd name="T27" fmla="*/ 17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8" h="192">
                  <a:moveTo>
                    <a:pt x="316" y="90"/>
                  </a:moveTo>
                  <a:cubicBezTo>
                    <a:pt x="294" y="56"/>
                    <a:pt x="236" y="0"/>
                    <a:pt x="159" y="0"/>
                  </a:cubicBezTo>
                  <a:cubicBezTo>
                    <a:pt x="88" y="0"/>
                    <a:pt x="31" y="46"/>
                    <a:pt x="1" y="89"/>
                  </a:cubicBezTo>
                  <a:cubicBezTo>
                    <a:pt x="0" y="91"/>
                    <a:pt x="0" y="94"/>
                    <a:pt x="0" y="96"/>
                  </a:cubicBezTo>
                  <a:cubicBezTo>
                    <a:pt x="0" y="98"/>
                    <a:pt x="0" y="100"/>
                    <a:pt x="1" y="101"/>
                  </a:cubicBezTo>
                  <a:cubicBezTo>
                    <a:pt x="23" y="135"/>
                    <a:pt x="81" y="192"/>
                    <a:pt x="159" y="192"/>
                  </a:cubicBezTo>
                  <a:cubicBezTo>
                    <a:pt x="229" y="192"/>
                    <a:pt x="286" y="145"/>
                    <a:pt x="316" y="102"/>
                  </a:cubicBezTo>
                  <a:cubicBezTo>
                    <a:pt x="317" y="100"/>
                    <a:pt x="318" y="98"/>
                    <a:pt x="317" y="95"/>
                  </a:cubicBezTo>
                  <a:cubicBezTo>
                    <a:pt x="317" y="94"/>
                    <a:pt x="317" y="92"/>
                    <a:pt x="316" y="90"/>
                  </a:cubicBezTo>
                  <a:close/>
                  <a:moveTo>
                    <a:pt x="159" y="170"/>
                  </a:moveTo>
                  <a:cubicBezTo>
                    <a:pt x="94" y="170"/>
                    <a:pt x="45" y="126"/>
                    <a:pt x="23" y="96"/>
                  </a:cubicBezTo>
                  <a:cubicBezTo>
                    <a:pt x="50" y="58"/>
                    <a:pt x="99" y="21"/>
                    <a:pt x="159" y="21"/>
                  </a:cubicBezTo>
                  <a:cubicBezTo>
                    <a:pt x="223" y="21"/>
                    <a:pt x="272" y="66"/>
                    <a:pt x="294" y="96"/>
                  </a:cubicBezTo>
                  <a:cubicBezTo>
                    <a:pt x="267" y="133"/>
                    <a:pt x="218" y="170"/>
                    <a:pt x="159" y="17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722" name="Freeform 552"/>
            <p:cNvSpPr>
              <a:spLocks noEditPoints="1"/>
            </p:cNvSpPr>
            <p:nvPr/>
          </p:nvSpPr>
          <p:spPr bwMode="gray">
            <a:xfrm>
              <a:off x="3026891" y="4398755"/>
              <a:ext cx="57577" cy="57577"/>
            </a:xfrm>
            <a:custGeom>
              <a:avLst/>
              <a:gdLst>
                <a:gd name="T0" fmla="*/ 54 w 107"/>
                <a:gd name="T1" fmla="*/ 0 h 107"/>
                <a:gd name="T2" fmla="*/ 0 w 107"/>
                <a:gd name="T3" fmla="*/ 54 h 107"/>
                <a:gd name="T4" fmla="*/ 54 w 107"/>
                <a:gd name="T5" fmla="*/ 107 h 107"/>
                <a:gd name="T6" fmla="*/ 107 w 107"/>
                <a:gd name="T7" fmla="*/ 54 h 107"/>
                <a:gd name="T8" fmla="*/ 54 w 107"/>
                <a:gd name="T9" fmla="*/ 0 h 107"/>
                <a:gd name="T10" fmla="*/ 54 w 107"/>
                <a:gd name="T11" fmla="*/ 86 h 107"/>
                <a:gd name="T12" fmla="*/ 22 w 107"/>
                <a:gd name="T13" fmla="*/ 54 h 107"/>
                <a:gd name="T14" fmla="*/ 54 w 107"/>
                <a:gd name="T15" fmla="*/ 22 h 107"/>
                <a:gd name="T16" fmla="*/ 86 w 107"/>
                <a:gd name="T17" fmla="*/ 54 h 107"/>
                <a:gd name="T18" fmla="*/ 54 w 107"/>
                <a:gd name="T19" fmla="*/ 86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" h="107">
                  <a:moveTo>
                    <a:pt x="54" y="0"/>
                  </a:moveTo>
                  <a:cubicBezTo>
                    <a:pt x="24" y="0"/>
                    <a:pt x="0" y="24"/>
                    <a:pt x="0" y="54"/>
                  </a:cubicBezTo>
                  <a:cubicBezTo>
                    <a:pt x="0" y="83"/>
                    <a:pt x="24" y="107"/>
                    <a:pt x="54" y="107"/>
                  </a:cubicBezTo>
                  <a:cubicBezTo>
                    <a:pt x="83" y="107"/>
                    <a:pt x="107" y="83"/>
                    <a:pt x="107" y="54"/>
                  </a:cubicBezTo>
                  <a:cubicBezTo>
                    <a:pt x="107" y="24"/>
                    <a:pt x="83" y="0"/>
                    <a:pt x="54" y="0"/>
                  </a:cubicBezTo>
                  <a:close/>
                  <a:moveTo>
                    <a:pt x="54" y="86"/>
                  </a:moveTo>
                  <a:cubicBezTo>
                    <a:pt x="36" y="86"/>
                    <a:pt x="22" y="71"/>
                    <a:pt x="22" y="54"/>
                  </a:cubicBezTo>
                  <a:cubicBezTo>
                    <a:pt x="22" y="36"/>
                    <a:pt x="36" y="22"/>
                    <a:pt x="54" y="22"/>
                  </a:cubicBezTo>
                  <a:cubicBezTo>
                    <a:pt x="71" y="22"/>
                    <a:pt x="86" y="36"/>
                    <a:pt x="86" y="54"/>
                  </a:cubicBezTo>
                  <a:cubicBezTo>
                    <a:pt x="86" y="71"/>
                    <a:pt x="71" y="86"/>
                    <a:pt x="54" y="86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723" name="Freeform 553"/>
            <p:cNvSpPr>
              <a:spLocks noEditPoints="1"/>
            </p:cNvSpPr>
            <p:nvPr/>
          </p:nvSpPr>
          <p:spPr bwMode="gray">
            <a:xfrm>
              <a:off x="2918224" y="4290088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78" name="Group 777"/>
          <p:cNvGrpSpPr/>
          <p:nvPr/>
        </p:nvGrpSpPr>
        <p:grpSpPr>
          <a:xfrm>
            <a:off x="3291692" y="3661682"/>
            <a:ext cx="278073" cy="277257"/>
            <a:chOff x="3300381" y="4289321"/>
            <a:chExt cx="278073" cy="277257"/>
          </a:xfrm>
        </p:grpSpPr>
        <p:sp>
          <p:nvSpPr>
            <p:cNvPr id="725" name="Freeform 584"/>
            <p:cNvSpPr>
              <a:spLocks noEditPoints="1"/>
            </p:cNvSpPr>
            <p:nvPr/>
          </p:nvSpPr>
          <p:spPr bwMode="gray">
            <a:xfrm>
              <a:off x="3300381" y="4289321"/>
              <a:ext cx="278073" cy="277257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726" name="Freeform 585"/>
            <p:cNvSpPr>
              <a:spLocks noEditPoints="1"/>
            </p:cNvSpPr>
            <p:nvPr/>
          </p:nvSpPr>
          <p:spPr bwMode="gray">
            <a:xfrm>
              <a:off x="3410469" y="4341511"/>
              <a:ext cx="57898" cy="172878"/>
            </a:xfrm>
            <a:custGeom>
              <a:avLst/>
              <a:gdLst>
                <a:gd name="T0" fmla="*/ 86 w 107"/>
                <a:gd name="T1" fmla="*/ 54 h 320"/>
                <a:gd name="T2" fmla="*/ 96 w 107"/>
                <a:gd name="T3" fmla="*/ 13 h 320"/>
                <a:gd name="T4" fmla="*/ 94 w 107"/>
                <a:gd name="T5" fmla="*/ 4 h 320"/>
                <a:gd name="T6" fmla="*/ 86 w 107"/>
                <a:gd name="T7" fmla="*/ 0 h 320"/>
                <a:gd name="T8" fmla="*/ 22 w 107"/>
                <a:gd name="T9" fmla="*/ 0 h 320"/>
                <a:gd name="T10" fmla="*/ 13 w 107"/>
                <a:gd name="T11" fmla="*/ 4 h 320"/>
                <a:gd name="T12" fmla="*/ 11 w 107"/>
                <a:gd name="T13" fmla="*/ 13 h 320"/>
                <a:gd name="T14" fmla="*/ 22 w 107"/>
                <a:gd name="T15" fmla="*/ 54 h 320"/>
                <a:gd name="T16" fmla="*/ 0 w 107"/>
                <a:gd name="T17" fmla="*/ 255 h 320"/>
                <a:gd name="T18" fmla="*/ 3 w 107"/>
                <a:gd name="T19" fmla="*/ 262 h 320"/>
                <a:gd name="T20" fmla="*/ 45 w 107"/>
                <a:gd name="T21" fmla="*/ 316 h 320"/>
                <a:gd name="T22" fmla="*/ 54 w 107"/>
                <a:gd name="T23" fmla="*/ 320 h 320"/>
                <a:gd name="T24" fmla="*/ 62 w 107"/>
                <a:gd name="T25" fmla="*/ 316 h 320"/>
                <a:gd name="T26" fmla="*/ 105 w 107"/>
                <a:gd name="T27" fmla="*/ 262 h 320"/>
                <a:gd name="T28" fmla="*/ 107 w 107"/>
                <a:gd name="T29" fmla="*/ 255 h 320"/>
                <a:gd name="T30" fmla="*/ 86 w 107"/>
                <a:gd name="T31" fmla="*/ 54 h 320"/>
                <a:gd name="T32" fmla="*/ 72 w 107"/>
                <a:gd name="T33" fmla="*/ 21 h 320"/>
                <a:gd name="T34" fmla="*/ 67 w 107"/>
                <a:gd name="T35" fmla="*/ 42 h 320"/>
                <a:gd name="T36" fmla="*/ 41 w 107"/>
                <a:gd name="T37" fmla="*/ 42 h 320"/>
                <a:gd name="T38" fmla="*/ 35 w 107"/>
                <a:gd name="T39" fmla="*/ 21 h 320"/>
                <a:gd name="T40" fmla="*/ 72 w 107"/>
                <a:gd name="T41" fmla="*/ 21 h 320"/>
                <a:gd name="T42" fmla="*/ 54 w 107"/>
                <a:gd name="T43" fmla="*/ 292 h 320"/>
                <a:gd name="T44" fmla="*/ 22 w 107"/>
                <a:gd name="T45" fmla="*/ 252 h 320"/>
                <a:gd name="T46" fmla="*/ 42 w 107"/>
                <a:gd name="T47" fmla="*/ 64 h 320"/>
                <a:gd name="T48" fmla="*/ 65 w 107"/>
                <a:gd name="T49" fmla="*/ 64 h 320"/>
                <a:gd name="T50" fmla="*/ 85 w 107"/>
                <a:gd name="T51" fmla="*/ 252 h 320"/>
                <a:gd name="T52" fmla="*/ 54 w 107"/>
                <a:gd name="T53" fmla="*/ 29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7" h="320">
                  <a:moveTo>
                    <a:pt x="86" y="54"/>
                  </a:moveTo>
                  <a:cubicBezTo>
                    <a:pt x="96" y="13"/>
                    <a:pt x="96" y="13"/>
                    <a:pt x="96" y="13"/>
                  </a:cubicBezTo>
                  <a:cubicBezTo>
                    <a:pt x="97" y="10"/>
                    <a:pt x="96" y="6"/>
                    <a:pt x="94" y="4"/>
                  </a:cubicBezTo>
                  <a:cubicBezTo>
                    <a:pt x="92" y="1"/>
                    <a:pt x="89" y="0"/>
                    <a:pt x="86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8" y="0"/>
                    <a:pt x="15" y="1"/>
                    <a:pt x="13" y="4"/>
                  </a:cubicBezTo>
                  <a:cubicBezTo>
                    <a:pt x="11" y="6"/>
                    <a:pt x="11" y="10"/>
                    <a:pt x="11" y="13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0" y="257"/>
                    <a:pt x="1" y="260"/>
                    <a:pt x="3" y="262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7" y="318"/>
                    <a:pt x="50" y="320"/>
                    <a:pt x="54" y="320"/>
                  </a:cubicBezTo>
                  <a:cubicBezTo>
                    <a:pt x="57" y="320"/>
                    <a:pt x="60" y="318"/>
                    <a:pt x="62" y="316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6" y="260"/>
                    <a:pt x="107" y="257"/>
                    <a:pt x="107" y="255"/>
                  </a:cubicBezTo>
                  <a:lnTo>
                    <a:pt x="86" y="54"/>
                  </a:lnTo>
                  <a:close/>
                  <a:moveTo>
                    <a:pt x="72" y="21"/>
                  </a:moveTo>
                  <a:cubicBezTo>
                    <a:pt x="67" y="42"/>
                    <a:pt x="67" y="42"/>
                    <a:pt x="67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5" y="21"/>
                    <a:pt x="35" y="21"/>
                    <a:pt x="35" y="21"/>
                  </a:cubicBezTo>
                  <a:lnTo>
                    <a:pt x="72" y="21"/>
                  </a:lnTo>
                  <a:close/>
                  <a:moveTo>
                    <a:pt x="54" y="292"/>
                  </a:moveTo>
                  <a:cubicBezTo>
                    <a:pt x="22" y="252"/>
                    <a:pt x="22" y="252"/>
                    <a:pt x="22" y="252"/>
                  </a:cubicBezTo>
                  <a:cubicBezTo>
                    <a:pt x="42" y="64"/>
                    <a:pt x="42" y="64"/>
                    <a:pt x="42" y="64"/>
                  </a:cubicBezTo>
                  <a:cubicBezTo>
                    <a:pt x="65" y="64"/>
                    <a:pt x="65" y="64"/>
                    <a:pt x="65" y="64"/>
                  </a:cubicBezTo>
                  <a:cubicBezTo>
                    <a:pt x="85" y="252"/>
                    <a:pt x="85" y="252"/>
                    <a:pt x="85" y="252"/>
                  </a:cubicBezTo>
                  <a:lnTo>
                    <a:pt x="54" y="292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79" name="Group 778"/>
          <p:cNvGrpSpPr/>
          <p:nvPr/>
        </p:nvGrpSpPr>
        <p:grpSpPr>
          <a:xfrm>
            <a:off x="3673981" y="3661682"/>
            <a:ext cx="277257" cy="277257"/>
            <a:chOff x="3625680" y="4289321"/>
            <a:chExt cx="277257" cy="277257"/>
          </a:xfrm>
        </p:grpSpPr>
        <p:sp>
          <p:nvSpPr>
            <p:cNvPr id="728" name="Freeform 276"/>
            <p:cNvSpPr>
              <a:spLocks noEditPoints="1"/>
            </p:cNvSpPr>
            <p:nvPr/>
          </p:nvSpPr>
          <p:spPr bwMode="gray">
            <a:xfrm>
              <a:off x="3625680" y="4289321"/>
              <a:ext cx="277257" cy="277257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729" name="Freeform 277"/>
            <p:cNvSpPr>
              <a:spLocks noEditPoints="1"/>
            </p:cNvSpPr>
            <p:nvPr/>
          </p:nvSpPr>
          <p:spPr bwMode="gray">
            <a:xfrm>
              <a:off x="3747184" y="4341511"/>
              <a:ext cx="34249" cy="34249"/>
            </a:xfrm>
            <a:custGeom>
              <a:avLst/>
              <a:gdLst>
                <a:gd name="T0" fmla="*/ 32 w 64"/>
                <a:gd name="T1" fmla="*/ 64 h 64"/>
                <a:gd name="T2" fmla="*/ 64 w 64"/>
                <a:gd name="T3" fmla="*/ 32 h 64"/>
                <a:gd name="T4" fmla="*/ 32 w 64"/>
                <a:gd name="T5" fmla="*/ 0 h 64"/>
                <a:gd name="T6" fmla="*/ 0 w 64"/>
                <a:gd name="T7" fmla="*/ 32 h 64"/>
                <a:gd name="T8" fmla="*/ 32 w 64"/>
                <a:gd name="T9" fmla="*/ 64 h 64"/>
                <a:gd name="T10" fmla="*/ 32 w 64"/>
                <a:gd name="T11" fmla="*/ 21 h 64"/>
                <a:gd name="T12" fmla="*/ 42 w 64"/>
                <a:gd name="T13" fmla="*/ 32 h 64"/>
                <a:gd name="T14" fmla="*/ 32 w 64"/>
                <a:gd name="T15" fmla="*/ 42 h 64"/>
                <a:gd name="T16" fmla="*/ 21 w 64"/>
                <a:gd name="T17" fmla="*/ 32 h 64"/>
                <a:gd name="T18" fmla="*/ 32 w 64"/>
                <a:gd name="T19" fmla="*/ 2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49" y="64"/>
                    <a:pt x="64" y="49"/>
                    <a:pt x="64" y="32"/>
                  </a:cubicBezTo>
                  <a:cubicBezTo>
                    <a:pt x="64" y="14"/>
                    <a:pt x="49" y="0"/>
                    <a:pt x="32" y="0"/>
                  </a:cubicBezTo>
                  <a:cubicBezTo>
                    <a:pt x="14" y="0"/>
                    <a:pt x="0" y="14"/>
                    <a:pt x="0" y="32"/>
                  </a:cubicBezTo>
                  <a:cubicBezTo>
                    <a:pt x="0" y="49"/>
                    <a:pt x="14" y="64"/>
                    <a:pt x="32" y="64"/>
                  </a:cubicBezTo>
                  <a:close/>
                  <a:moveTo>
                    <a:pt x="32" y="21"/>
                  </a:moveTo>
                  <a:cubicBezTo>
                    <a:pt x="38" y="21"/>
                    <a:pt x="42" y="26"/>
                    <a:pt x="42" y="32"/>
                  </a:cubicBezTo>
                  <a:cubicBezTo>
                    <a:pt x="42" y="38"/>
                    <a:pt x="38" y="42"/>
                    <a:pt x="32" y="42"/>
                  </a:cubicBezTo>
                  <a:cubicBezTo>
                    <a:pt x="26" y="42"/>
                    <a:pt x="21" y="38"/>
                    <a:pt x="21" y="32"/>
                  </a:cubicBezTo>
                  <a:cubicBezTo>
                    <a:pt x="21" y="26"/>
                    <a:pt x="26" y="21"/>
                    <a:pt x="32" y="21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730" name="Freeform 278"/>
            <p:cNvSpPr>
              <a:spLocks noEditPoints="1"/>
            </p:cNvSpPr>
            <p:nvPr/>
          </p:nvSpPr>
          <p:spPr bwMode="gray">
            <a:xfrm>
              <a:off x="3717012" y="4387176"/>
              <a:ext cx="94594" cy="127212"/>
            </a:xfrm>
            <a:custGeom>
              <a:avLst/>
              <a:gdLst>
                <a:gd name="T0" fmla="*/ 161 w 174"/>
                <a:gd name="T1" fmla="*/ 200 h 235"/>
                <a:gd name="T2" fmla="*/ 161 w 174"/>
                <a:gd name="T3" fmla="*/ 75 h 235"/>
                <a:gd name="T4" fmla="*/ 172 w 174"/>
                <a:gd name="T5" fmla="*/ 64 h 235"/>
                <a:gd name="T6" fmla="*/ 161 w 174"/>
                <a:gd name="T7" fmla="*/ 53 h 235"/>
                <a:gd name="T8" fmla="*/ 140 w 174"/>
                <a:gd name="T9" fmla="*/ 53 h 235"/>
                <a:gd name="T10" fmla="*/ 140 w 174"/>
                <a:gd name="T11" fmla="*/ 11 h 235"/>
                <a:gd name="T12" fmla="*/ 129 w 174"/>
                <a:gd name="T13" fmla="*/ 0 h 235"/>
                <a:gd name="T14" fmla="*/ 44 w 174"/>
                <a:gd name="T15" fmla="*/ 0 h 235"/>
                <a:gd name="T16" fmla="*/ 33 w 174"/>
                <a:gd name="T17" fmla="*/ 11 h 235"/>
                <a:gd name="T18" fmla="*/ 33 w 174"/>
                <a:gd name="T19" fmla="*/ 53 h 235"/>
                <a:gd name="T20" fmla="*/ 12 w 174"/>
                <a:gd name="T21" fmla="*/ 53 h 235"/>
                <a:gd name="T22" fmla="*/ 1 w 174"/>
                <a:gd name="T23" fmla="*/ 64 h 235"/>
                <a:gd name="T24" fmla="*/ 12 w 174"/>
                <a:gd name="T25" fmla="*/ 75 h 235"/>
                <a:gd name="T26" fmla="*/ 12 w 174"/>
                <a:gd name="T27" fmla="*/ 200 h 235"/>
                <a:gd name="T28" fmla="*/ 2 w 174"/>
                <a:gd name="T29" fmla="*/ 219 h 235"/>
                <a:gd name="T30" fmla="*/ 7 w 174"/>
                <a:gd name="T31" fmla="*/ 234 h 235"/>
                <a:gd name="T32" fmla="*/ 12 w 174"/>
                <a:gd name="T33" fmla="*/ 235 h 235"/>
                <a:gd name="T34" fmla="*/ 12 w 174"/>
                <a:gd name="T35" fmla="*/ 235 h 235"/>
                <a:gd name="T36" fmla="*/ 161 w 174"/>
                <a:gd name="T37" fmla="*/ 235 h 235"/>
                <a:gd name="T38" fmla="*/ 161 w 174"/>
                <a:gd name="T39" fmla="*/ 235 h 235"/>
                <a:gd name="T40" fmla="*/ 161 w 174"/>
                <a:gd name="T41" fmla="*/ 235 h 235"/>
                <a:gd name="T42" fmla="*/ 166 w 174"/>
                <a:gd name="T43" fmla="*/ 234 h 235"/>
                <a:gd name="T44" fmla="*/ 171 w 174"/>
                <a:gd name="T45" fmla="*/ 219 h 235"/>
                <a:gd name="T46" fmla="*/ 161 w 174"/>
                <a:gd name="T47" fmla="*/ 200 h 235"/>
                <a:gd name="T48" fmla="*/ 55 w 174"/>
                <a:gd name="T49" fmla="*/ 21 h 235"/>
                <a:gd name="T50" fmla="*/ 119 w 174"/>
                <a:gd name="T51" fmla="*/ 21 h 235"/>
                <a:gd name="T52" fmla="*/ 119 w 174"/>
                <a:gd name="T53" fmla="*/ 53 h 235"/>
                <a:gd name="T54" fmla="*/ 55 w 174"/>
                <a:gd name="T55" fmla="*/ 53 h 235"/>
                <a:gd name="T56" fmla="*/ 55 w 174"/>
                <a:gd name="T57" fmla="*/ 21 h 235"/>
                <a:gd name="T58" fmla="*/ 140 w 174"/>
                <a:gd name="T59" fmla="*/ 75 h 235"/>
                <a:gd name="T60" fmla="*/ 140 w 174"/>
                <a:gd name="T61" fmla="*/ 203 h 235"/>
                <a:gd name="T62" fmla="*/ 141 w 174"/>
                <a:gd name="T63" fmla="*/ 207 h 235"/>
                <a:gd name="T64" fmla="*/ 144 w 174"/>
                <a:gd name="T65" fmla="*/ 213 h 235"/>
                <a:gd name="T66" fmla="*/ 29 w 174"/>
                <a:gd name="T67" fmla="*/ 213 h 235"/>
                <a:gd name="T68" fmla="*/ 32 w 174"/>
                <a:gd name="T69" fmla="*/ 207 h 235"/>
                <a:gd name="T70" fmla="*/ 33 w 174"/>
                <a:gd name="T71" fmla="*/ 203 h 235"/>
                <a:gd name="T72" fmla="*/ 33 w 174"/>
                <a:gd name="T73" fmla="*/ 75 h 235"/>
                <a:gd name="T74" fmla="*/ 140 w 174"/>
                <a:gd name="T75" fmla="*/ 7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4" h="235">
                  <a:moveTo>
                    <a:pt x="161" y="200"/>
                  </a:moveTo>
                  <a:cubicBezTo>
                    <a:pt x="161" y="75"/>
                    <a:pt x="161" y="75"/>
                    <a:pt x="161" y="75"/>
                  </a:cubicBezTo>
                  <a:cubicBezTo>
                    <a:pt x="167" y="75"/>
                    <a:pt x="172" y="70"/>
                    <a:pt x="172" y="64"/>
                  </a:cubicBezTo>
                  <a:cubicBezTo>
                    <a:pt x="172" y="58"/>
                    <a:pt x="167" y="53"/>
                    <a:pt x="161" y="53"/>
                  </a:cubicBezTo>
                  <a:cubicBezTo>
                    <a:pt x="140" y="53"/>
                    <a:pt x="140" y="53"/>
                    <a:pt x="140" y="53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5"/>
                    <a:pt x="135" y="0"/>
                    <a:pt x="129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8" y="0"/>
                    <a:pt x="33" y="5"/>
                    <a:pt x="33" y="11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6" y="53"/>
                    <a:pt x="1" y="58"/>
                    <a:pt x="1" y="64"/>
                  </a:cubicBezTo>
                  <a:cubicBezTo>
                    <a:pt x="1" y="70"/>
                    <a:pt x="6" y="75"/>
                    <a:pt x="12" y="75"/>
                  </a:cubicBezTo>
                  <a:cubicBezTo>
                    <a:pt x="12" y="200"/>
                    <a:pt x="12" y="200"/>
                    <a:pt x="12" y="200"/>
                  </a:cubicBezTo>
                  <a:cubicBezTo>
                    <a:pt x="2" y="219"/>
                    <a:pt x="2" y="219"/>
                    <a:pt x="2" y="219"/>
                  </a:cubicBezTo>
                  <a:cubicBezTo>
                    <a:pt x="0" y="225"/>
                    <a:pt x="2" y="231"/>
                    <a:pt x="7" y="234"/>
                  </a:cubicBezTo>
                  <a:cubicBezTo>
                    <a:pt x="9" y="234"/>
                    <a:pt x="10" y="235"/>
                    <a:pt x="12" y="235"/>
                  </a:cubicBezTo>
                  <a:cubicBezTo>
                    <a:pt x="12" y="235"/>
                    <a:pt x="12" y="235"/>
                    <a:pt x="12" y="235"/>
                  </a:cubicBezTo>
                  <a:cubicBezTo>
                    <a:pt x="161" y="235"/>
                    <a:pt x="161" y="235"/>
                    <a:pt x="161" y="235"/>
                  </a:cubicBezTo>
                  <a:cubicBezTo>
                    <a:pt x="161" y="235"/>
                    <a:pt x="161" y="235"/>
                    <a:pt x="161" y="235"/>
                  </a:cubicBezTo>
                  <a:cubicBezTo>
                    <a:pt x="161" y="235"/>
                    <a:pt x="161" y="235"/>
                    <a:pt x="161" y="235"/>
                  </a:cubicBezTo>
                  <a:cubicBezTo>
                    <a:pt x="163" y="235"/>
                    <a:pt x="165" y="234"/>
                    <a:pt x="166" y="234"/>
                  </a:cubicBezTo>
                  <a:cubicBezTo>
                    <a:pt x="171" y="231"/>
                    <a:pt x="174" y="225"/>
                    <a:pt x="171" y="219"/>
                  </a:cubicBezTo>
                  <a:lnTo>
                    <a:pt x="161" y="200"/>
                  </a:lnTo>
                  <a:close/>
                  <a:moveTo>
                    <a:pt x="55" y="21"/>
                  </a:moveTo>
                  <a:cubicBezTo>
                    <a:pt x="119" y="21"/>
                    <a:pt x="119" y="21"/>
                    <a:pt x="119" y="21"/>
                  </a:cubicBezTo>
                  <a:cubicBezTo>
                    <a:pt x="119" y="53"/>
                    <a:pt x="119" y="53"/>
                    <a:pt x="119" y="53"/>
                  </a:cubicBezTo>
                  <a:cubicBezTo>
                    <a:pt x="55" y="53"/>
                    <a:pt x="55" y="53"/>
                    <a:pt x="55" y="53"/>
                  </a:cubicBezTo>
                  <a:lnTo>
                    <a:pt x="55" y="21"/>
                  </a:lnTo>
                  <a:close/>
                  <a:moveTo>
                    <a:pt x="140" y="75"/>
                  </a:moveTo>
                  <a:cubicBezTo>
                    <a:pt x="140" y="203"/>
                    <a:pt x="140" y="203"/>
                    <a:pt x="140" y="203"/>
                  </a:cubicBezTo>
                  <a:cubicBezTo>
                    <a:pt x="140" y="204"/>
                    <a:pt x="140" y="206"/>
                    <a:pt x="141" y="207"/>
                  </a:cubicBezTo>
                  <a:cubicBezTo>
                    <a:pt x="144" y="213"/>
                    <a:pt x="144" y="213"/>
                    <a:pt x="144" y="213"/>
                  </a:cubicBezTo>
                  <a:cubicBezTo>
                    <a:pt x="29" y="213"/>
                    <a:pt x="29" y="213"/>
                    <a:pt x="29" y="213"/>
                  </a:cubicBezTo>
                  <a:cubicBezTo>
                    <a:pt x="32" y="207"/>
                    <a:pt x="32" y="207"/>
                    <a:pt x="32" y="207"/>
                  </a:cubicBezTo>
                  <a:cubicBezTo>
                    <a:pt x="33" y="206"/>
                    <a:pt x="33" y="204"/>
                    <a:pt x="33" y="203"/>
                  </a:cubicBezTo>
                  <a:cubicBezTo>
                    <a:pt x="33" y="75"/>
                    <a:pt x="33" y="75"/>
                    <a:pt x="33" y="75"/>
                  </a:cubicBezTo>
                  <a:lnTo>
                    <a:pt x="140" y="75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1" name="Group 780"/>
          <p:cNvGrpSpPr/>
          <p:nvPr/>
        </p:nvGrpSpPr>
        <p:grpSpPr>
          <a:xfrm>
            <a:off x="4434951" y="3661682"/>
            <a:ext cx="276766" cy="276766"/>
            <a:chOff x="4384291" y="4289566"/>
            <a:chExt cx="276766" cy="276766"/>
          </a:xfrm>
        </p:grpSpPr>
        <p:sp>
          <p:nvSpPr>
            <p:cNvPr id="732" name="Freeform 935"/>
            <p:cNvSpPr>
              <a:spLocks noEditPoints="1"/>
            </p:cNvSpPr>
            <p:nvPr/>
          </p:nvSpPr>
          <p:spPr bwMode="gray">
            <a:xfrm>
              <a:off x="4384291" y="4289566"/>
              <a:ext cx="276766" cy="27676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733" name="Freeform 936"/>
            <p:cNvSpPr>
              <a:spLocks noEditPoints="1"/>
            </p:cNvSpPr>
            <p:nvPr/>
          </p:nvSpPr>
          <p:spPr bwMode="gray">
            <a:xfrm>
              <a:off x="4435574" y="4341663"/>
              <a:ext cx="173386" cy="172572"/>
            </a:xfrm>
            <a:custGeom>
              <a:avLst/>
              <a:gdLst>
                <a:gd name="T0" fmla="*/ 320 w 321"/>
                <a:gd name="T1" fmla="*/ 221 h 320"/>
                <a:gd name="T2" fmla="*/ 278 w 321"/>
                <a:gd name="T3" fmla="*/ 50 h 320"/>
                <a:gd name="T4" fmla="*/ 277 w 321"/>
                <a:gd name="T5" fmla="*/ 50 h 320"/>
                <a:gd name="T6" fmla="*/ 277 w 321"/>
                <a:gd name="T7" fmla="*/ 48 h 320"/>
                <a:gd name="T8" fmla="*/ 275 w 321"/>
                <a:gd name="T9" fmla="*/ 46 h 320"/>
                <a:gd name="T10" fmla="*/ 274 w 321"/>
                <a:gd name="T11" fmla="*/ 45 h 320"/>
                <a:gd name="T12" fmla="*/ 272 w 321"/>
                <a:gd name="T13" fmla="*/ 44 h 320"/>
                <a:gd name="T14" fmla="*/ 271 w 321"/>
                <a:gd name="T15" fmla="*/ 43 h 320"/>
                <a:gd name="T16" fmla="*/ 268 w 321"/>
                <a:gd name="T17" fmla="*/ 42 h 320"/>
                <a:gd name="T18" fmla="*/ 267 w 321"/>
                <a:gd name="T19" fmla="*/ 42 h 320"/>
                <a:gd name="T20" fmla="*/ 267 w 321"/>
                <a:gd name="T21" fmla="*/ 42 h 320"/>
                <a:gd name="T22" fmla="*/ 171 w 321"/>
                <a:gd name="T23" fmla="*/ 42 h 320"/>
                <a:gd name="T24" fmla="*/ 171 w 321"/>
                <a:gd name="T25" fmla="*/ 10 h 320"/>
                <a:gd name="T26" fmla="*/ 161 w 321"/>
                <a:gd name="T27" fmla="*/ 0 h 320"/>
                <a:gd name="T28" fmla="*/ 150 w 321"/>
                <a:gd name="T29" fmla="*/ 10 h 320"/>
                <a:gd name="T30" fmla="*/ 150 w 321"/>
                <a:gd name="T31" fmla="*/ 42 h 320"/>
                <a:gd name="T32" fmla="*/ 65 w 321"/>
                <a:gd name="T33" fmla="*/ 42 h 320"/>
                <a:gd name="T34" fmla="*/ 64 w 321"/>
                <a:gd name="T35" fmla="*/ 42 h 320"/>
                <a:gd name="T36" fmla="*/ 61 w 321"/>
                <a:gd name="T37" fmla="*/ 43 h 320"/>
                <a:gd name="T38" fmla="*/ 60 w 321"/>
                <a:gd name="T39" fmla="*/ 44 h 320"/>
                <a:gd name="T40" fmla="*/ 58 w 321"/>
                <a:gd name="T41" fmla="*/ 45 h 320"/>
                <a:gd name="T42" fmla="*/ 57 w 321"/>
                <a:gd name="T43" fmla="*/ 46 h 320"/>
                <a:gd name="T44" fmla="*/ 55 w 321"/>
                <a:gd name="T45" fmla="*/ 48 h 320"/>
                <a:gd name="T46" fmla="*/ 55 w 321"/>
                <a:gd name="T47" fmla="*/ 49 h 320"/>
                <a:gd name="T48" fmla="*/ 54 w 321"/>
                <a:gd name="T49" fmla="*/ 50 h 320"/>
                <a:gd name="T50" fmla="*/ 1 w 321"/>
                <a:gd name="T51" fmla="*/ 220 h 320"/>
                <a:gd name="T52" fmla="*/ 3 w 321"/>
                <a:gd name="T53" fmla="*/ 230 h 320"/>
                <a:gd name="T54" fmla="*/ 11 w 321"/>
                <a:gd name="T55" fmla="*/ 234 h 320"/>
                <a:gd name="T56" fmla="*/ 107 w 321"/>
                <a:gd name="T57" fmla="*/ 234 h 320"/>
                <a:gd name="T58" fmla="*/ 116 w 321"/>
                <a:gd name="T59" fmla="*/ 230 h 320"/>
                <a:gd name="T60" fmla="*/ 118 w 321"/>
                <a:gd name="T61" fmla="*/ 221 h 320"/>
                <a:gd name="T62" fmla="*/ 78 w 321"/>
                <a:gd name="T63" fmla="*/ 64 h 320"/>
                <a:gd name="T64" fmla="*/ 150 w 321"/>
                <a:gd name="T65" fmla="*/ 64 h 320"/>
                <a:gd name="T66" fmla="*/ 150 w 321"/>
                <a:gd name="T67" fmla="*/ 298 h 320"/>
                <a:gd name="T68" fmla="*/ 97 w 321"/>
                <a:gd name="T69" fmla="*/ 298 h 320"/>
                <a:gd name="T70" fmla="*/ 86 w 321"/>
                <a:gd name="T71" fmla="*/ 309 h 320"/>
                <a:gd name="T72" fmla="*/ 97 w 321"/>
                <a:gd name="T73" fmla="*/ 320 h 320"/>
                <a:gd name="T74" fmla="*/ 225 w 321"/>
                <a:gd name="T75" fmla="*/ 320 h 320"/>
                <a:gd name="T76" fmla="*/ 235 w 321"/>
                <a:gd name="T77" fmla="*/ 309 h 320"/>
                <a:gd name="T78" fmla="*/ 225 w 321"/>
                <a:gd name="T79" fmla="*/ 298 h 320"/>
                <a:gd name="T80" fmla="*/ 171 w 321"/>
                <a:gd name="T81" fmla="*/ 298 h 320"/>
                <a:gd name="T82" fmla="*/ 171 w 321"/>
                <a:gd name="T83" fmla="*/ 64 h 320"/>
                <a:gd name="T84" fmla="*/ 253 w 321"/>
                <a:gd name="T85" fmla="*/ 64 h 320"/>
                <a:gd name="T86" fmla="*/ 204 w 321"/>
                <a:gd name="T87" fmla="*/ 220 h 320"/>
                <a:gd name="T88" fmla="*/ 205 w 321"/>
                <a:gd name="T89" fmla="*/ 230 h 320"/>
                <a:gd name="T90" fmla="*/ 214 w 321"/>
                <a:gd name="T91" fmla="*/ 234 h 320"/>
                <a:gd name="T92" fmla="*/ 310 w 321"/>
                <a:gd name="T93" fmla="*/ 234 h 320"/>
                <a:gd name="T94" fmla="*/ 318 w 321"/>
                <a:gd name="T95" fmla="*/ 230 h 320"/>
                <a:gd name="T96" fmla="*/ 320 w 321"/>
                <a:gd name="T97" fmla="*/ 221 h 320"/>
                <a:gd name="T98" fmla="*/ 26 w 321"/>
                <a:gd name="T99" fmla="*/ 213 h 320"/>
                <a:gd name="T100" fmla="*/ 64 w 321"/>
                <a:gd name="T101" fmla="*/ 92 h 320"/>
                <a:gd name="T102" fmla="*/ 94 w 321"/>
                <a:gd name="T103" fmla="*/ 213 h 320"/>
                <a:gd name="T104" fmla="*/ 26 w 321"/>
                <a:gd name="T105" fmla="*/ 213 h 320"/>
                <a:gd name="T106" fmla="*/ 229 w 321"/>
                <a:gd name="T107" fmla="*/ 213 h 320"/>
                <a:gd name="T108" fmla="*/ 266 w 321"/>
                <a:gd name="T109" fmla="*/ 92 h 320"/>
                <a:gd name="T110" fmla="*/ 296 w 321"/>
                <a:gd name="T111" fmla="*/ 213 h 320"/>
                <a:gd name="T112" fmla="*/ 229 w 321"/>
                <a:gd name="T113" fmla="*/ 213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21" h="320">
                  <a:moveTo>
                    <a:pt x="320" y="221"/>
                  </a:moveTo>
                  <a:cubicBezTo>
                    <a:pt x="278" y="50"/>
                    <a:pt x="278" y="50"/>
                    <a:pt x="278" y="50"/>
                  </a:cubicBezTo>
                  <a:cubicBezTo>
                    <a:pt x="278" y="50"/>
                    <a:pt x="277" y="50"/>
                    <a:pt x="277" y="50"/>
                  </a:cubicBezTo>
                  <a:cubicBezTo>
                    <a:pt x="277" y="49"/>
                    <a:pt x="277" y="49"/>
                    <a:pt x="277" y="48"/>
                  </a:cubicBezTo>
                  <a:cubicBezTo>
                    <a:pt x="276" y="47"/>
                    <a:pt x="276" y="47"/>
                    <a:pt x="275" y="46"/>
                  </a:cubicBezTo>
                  <a:cubicBezTo>
                    <a:pt x="275" y="46"/>
                    <a:pt x="275" y="45"/>
                    <a:pt x="274" y="45"/>
                  </a:cubicBezTo>
                  <a:cubicBezTo>
                    <a:pt x="274" y="45"/>
                    <a:pt x="273" y="44"/>
                    <a:pt x="272" y="44"/>
                  </a:cubicBezTo>
                  <a:cubicBezTo>
                    <a:pt x="272" y="43"/>
                    <a:pt x="272" y="43"/>
                    <a:pt x="271" y="43"/>
                  </a:cubicBezTo>
                  <a:cubicBezTo>
                    <a:pt x="270" y="43"/>
                    <a:pt x="269" y="42"/>
                    <a:pt x="268" y="42"/>
                  </a:cubicBezTo>
                  <a:cubicBezTo>
                    <a:pt x="268" y="42"/>
                    <a:pt x="268" y="42"/>
                    <a:pt x="267" y="42"/>
                  </a:cubicBezTo>
                  <a:cubicBezTo>
                    <a:pt x="267" y="42"/>
                    <a:pt x="267" y="42"/>
                    <a:pt x="267" y="42"/>
                  </a:cubicBezTo>
                  <a:cubicBezTo>
                    <a:pt x="171" y="42"/>
                    <a:pt x="171" y="42"/>
                    <a:pt x="171" y="42"/>
                  </a:cubicBezTo>
                  <a:cubicBezTo>
                    <a:pt x="171" y="10"/>
                    <a:pt x="171" y="10"/>
                    <a:pt x="171" y="10"/>
                  </a:cubicBezTo>
                  <a:cubicBezTo>
                    <a:pt x="171" y="4"/>
                    <a:pt x="167" y="0"/>
                    <a:pt x="161" y="0"/>
                  </a:cubicBezTo>
                  <a:cubicBezTo>
                    <a:pt x="155" y="0"/>
                    <a:pt x="150" y="4"/>
                    <a:pt x="150" y="10"/>
                  </a:cubicBezTo>
                  <a:cubicBezTo>
                    <a:pt x="150" y="42"/>
                    <a:pt x="150" y="42"/>
                    <a:pt x="150" y="42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4" y="42"/>
                    <a:pt x="64" y="42"/>
                    <a:pt x="64" y="42"/>
                  </a:cubicBezTo>
                  <a:cubicBezTo>
                    <a:pt x="63" y="43"/>
                    <a:pt x="62" y="43"/>
                    <a:pt x="61" y="43"/>
                  </a:cubicBezTo>
                  <a:cubicBezTo>
                    <a:pt x="61" y="43"/>
                    <a:pt x="60" y="43"/>
                    <a:pt x="60" y="44"/>
                  </a:cubicBezTo>
                  <a:cubicBezTo>
                    <a:pt x="59" y="44"/>
                    <a:pt x="58" y="45"/>
                    <a:pt x="58" y="45"/>
                  </a:cubicBezTo>
                  <a:cubicBezTo>
                    <a:pt x="57" y="45"/>
                    <a:pt x="57" y="46"/>
                    <a:pt x="57" y="46"/>
                  </a:cubicBezTo>
                  <a:cubicBezTo>
                    <a:pt x="56" y="47"/>
                    <a:pt x="56" y="47"/>
                    <a:pt x="55" y="48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49"/>
                    <a:pt x="55" y="50"/>
                    <a:pt x="54" y="50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0" y="224"/>
                    <a:pt x="1" y="227"/>
                    <a:pt x="3" y="230"/>
                  </a:cubicBezTo>
                  <a:cubicBezTo>
                    <a:pt x="5" y="233"/>
                    <a:pt x="8" y="234"/>
                    <a:pt x="11" y="234"/>
                  </a:cubicBezTo>
                  <a:cubicBezTo>
                    <a:pt x="107" y="234"/>
                    <a:pt x="107" y="234"/>
                    <a:pt x="107" y="234"/>
                  </a:cubicBezTo>
                  <a:cubicBezTo>
                    <a:pt x="111" y="234"/>
                    <a:pt x="114" y="233"/>
                    <a:pt x="116" y="230"/>
                  </a:cubicBezTo>
                  <a:cubicBezTo>
                    <a:pt x="118" y="228"/>
                    <a:pt x="118" y="224"/>
                    <a:pt x="118" y="221"/>
                  </a:cubicBezTo>
                  <a:cubicBezTo>
                    <a:pt x="78" y="64"/>
                    <a:pt x="78" y="64"/>
                    <a:pt x="78" y="64"/>
                  </a:cubicBezTo>
                  <a:cubicBezTo>
                    <a:pt x="150" y="64"/>
                    <a:pt x="150" y="64"/>
                    <a:pt x="150" y="64"/>
                  </a:cubicBezTo>
                  <a:cubicBezTo>
                    <a:pt x="150" y="298"/>
                    <a:pt x="150" y="298"/>
                    <a:pt x="150" y="298"/>
                  </a:cubicBezTo>
                  <a:cubicBezTo>
                    <a:pt x="97" y="298"/>
                    <a:pt x="97" y="298"/>
                    <a:pt x="97" y="298"/>
                  </a:cubicBezTo>
                  <a:cubicBezTo>
                    <a:pt x="91" y="298"/>
                    <a:pt x="86" y="303"/>
                    <a:pt x="86" y="309"/>
                  </a:cubicBezTo>
                  <a:cubicBezTo>
                    <a:pt x="86" y="315"/>
                    <a:pt x="91" y="320"/>
                    <a:pt x="97" y="320"/>
                  </a:cubicBezTo>
                  <a:cubicBezTo>
                    <a:pt x="225" y="320"/>
                    <a:pt x="225" y="320"/>
                    <a:pt x="225" y="320"/>
                  </a:cubicBezTo>
                  <a:cubicBezTo>
                    <a:pt x="231" y="320"/>
                    <a:pt x="235" y="315"/>
                    <a:pt x="235" y="309"/>
                  </a:cubicBezTo>
                  <a:cubicBezTo>
                    <a:pt x="235" y="303"/>
                    <a:pt x="231" y="298"/>
                    <a:pt x="225" y="298"/>
                  </a:cubicBezTo>
                  <a:cubicBezTo>
                    <a:pt x="171" y="298"/>
                    <a:pt x="171" y="298"/>
                    <a:pt x="171" y="298"/>
                  </a:cubicBezTo>
                  <a:cubicBezTo>
                    <a:pt x="171" y="64"/>
                    <a:pt x="171" y="64"/>
                    <a:pt x="171" y="64"/>
                  </a:cubicBezTo>
                  <a:cubicBezTo>
                    <a:pt x="253" y="64"/>
                    <a:pt x="253" y="64"/>
                    <a:pt x="253" y="64"/>
                  </a:cubicBezTo>
                  <a:cubicBezTo>
                    <a:pt x="204" y="220"/>
                    <a:pt x="204" y="220"/>
                    <a:pt x="204" y="220"/>
                  </a:cubicBezTo>
                  <a:cubicBezTo>
                    <a:pt x="203" y="224"/>
                    <a:pt x="203" y="227"/>
                    <a:pt x="205" y="230"/>
                  </a:cubicBezTo>
                  <a:cubicBezTo>
                    <a:pt x="207" y="233"/>
                    <a:pt x="211" y="234"/>
                    <a:pt x="214" y="234"/>
                  </a:cubicBezTo>
                  <a:cubicBezTo>
                    <a:pt x="310" y="234"/>
                    <a:pt x="310" y="234"/>
                    <a:pt x="310" y="234"/>
                  </a:cubicBezTo>
                  <a:cubicBezTo>
                    <a:pt x="313" y="234"/>
                    <a:pt x="316" y="233"/>
                    <a:pt x="318" y="230"/>
                  </a:cubicBezTo>
                  <a:cubicBezTo>
                    <a:pt x="320" y="228"/>
                    <a:pt x="321" y="224"/>
                    <a:pt x="320" y="221"/>
                  </a:cubicBezTo>
                  <a:close/>
                  <a:moveTo>
                    <a:pt x="26" y="213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94" y="213"/>
                    <a:pt x="94" y="213"/>
                    <a:pt x="94" y="213"/>
                  </a:cubicBezTo>
                  <a:lnTo>
                    <a:pt x="26" y="213"/>
                  </a:lnTo>
                  <a:close/>
                  <a:moveTo>
                    <a:pt x="229" y="213"/>
                  </a:moveTo>
                  <a:cubicBezTo>
                    <a:pt x="266" y="92"/>
                    <a:pt x="266" y="92"/>
                    <a:pt x="266" y="92"/>
                  </a:cubicBezTo>
                  <a:cubicBezTo>
                    <a:pt x="296" y="213"/>
                    <a:pt x="296" y="213"/>
                    <a:pt x="296" y="213"/>
                  </a:cubicBezTo>
                  <a:lnTo>
                    <a:pt x="229" y="213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0" name="Group 779"/>
          <p:cNvGrpSpPr/>
          <p:nvPr/>
        </p:nvGrpSpPr>
        <p:grpSpPr>
          <a:xfrm>
            <a:off x="4055454" y="3661682"/>
            <a:ext cx="275281" cy="275281"/>
            <a:chOff x="3891376" y="4290309"/>
            <a:chExt cx="275281" cy="275281"/>
          </a:xfrm>
        </p:grpSpPr>
        <p:sp>
          <p:nvSpPr>
            <p:cNvPr id="735" name="Freeform 817"/>
            <p:cNvSpPr>
              <a:spLocks noEditPoints="1"/>
            </p:cNvSpPr>
            <p:nvPr/>
          </p:nvSpPr>
          <p:spPr bwMode="gray">
            <a:xfrm>
              <a:off x="3891376" y="4290309"/>
              <a:ext cx="275281" cy="27528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736" name="Freeform 818"/>
            <p:cNvSpPr>
              <a:spLocks noEditPoints="1"/>
            </p:cNvSpPr>
            <p:nvPr/>
          </p:nvSpPr>
          <p:spPr bwMode="gray">
            <a:xfrm>
              <a:off x="3948052" y="4342127"/>
              <a:ext cx="161120" cy="160311"/>
            </a:xfrm>
            <a:custGeom>
              <a:avLst/>
              <a:gdLst>
                <a:gd name="T0" fmla="*/ 86 w 299"/>
                <a:gd name="T1" fmla="*/ 64 h 298"/>
                <a:gd name="T2" fmla="*/ 118 w 299"/>
                <a:gd name="T3" fmla="*/ 32 h 298"/>
                <a:gd name="T4" fmla="*/ 86 w 299"/>
                <a:gd name="T5" fmla="*/ 0 h 298"/>
                <a:gd name="T6" fmla="*/ 54 w 299"/>
                <a:gd name="T7" fmla="*/ 32 h 298"/>
                <a:gd name="T8" fmla="*/ 86 w 299"/>
                <a:gd name="T9" fmla="*/ 64 h 298"/>
                <a:gd name="T10" fmla="*/ 86 w 299"/>
                <a:gd name="T11" fmla="*/ 21 h 298"/>
                <a:gd name="T12" fmla="*/ 96 w 299"/>
                <a:gd name="T13" fmla="*/ 32 h 298"/>
                <a:gd name="T14" fmla="*/ 86 w 299"/>
                <a:gd name="T15" fmla="*/ 42 h 298"/>
                <a:gd name="T16" fmla="*/ 75 w 299"/>
                <a:gd name="T17" fmla="*/ 32 h 298"/>
                <a:gd name="T18" fmla="*/ 86 w 299"/>
                <a:gd name="T19" fmla="*/ 21 h 298"/>
                <a:gd name="T20" fmla="*/ 288 w 299"/>
                <a:gd name="T21" fmla="*/ 149 h 298"/>
                <a:gd name="T22" fmla="*/ 267 w 299"/>
                <a:gd name="T23" fmla="*/ 149 h 298"/>
                <a:gd name="T24" fmla="*/ 267 w 299"/>
                <a:gd name="T25" fmla="*/ 96 h 298"/>
                <a:gd name="T26" fmla="*/ 256 w 299"/>
                <a:gd name="T27" fmla="*/ 85 h 298"/>
                <a:gd name="T28" fmla="*/ 171 w 299"/>
                <a:gd name="T29" fmla="*/ 85 h 298"/>
                <a:gd name="T30" fmla="*/ 160 w 299"/>
                <a:gd name="T31" fmla="*/ 96 h 298"/>
                <a:gd name="T32" fmla="*/ 160 w 299"/>
                <a:gd name="T33" fmla="*/ 149 h 298"/>
                <a:gd name="T34" fmla="*/ 139 w 299"/>
                <a:gd name="T35" fmla="*/ 149 h 298"/>
                <a:gd name="T36" fmla="*/ 139 w 299"/>
                <a:gd name="T37" fmla="*/ 96 h 298"/>
                <a:gd name="T38" fmla="*/ 128 w 299"/>
                <a:gd name="T39" fmla="*/ 85 h 298"/>
                <a:gd name="T40" fmla="*/ 43 w 299"/>
                <a:gd name="T41" fmla="*/ 85 h 298"/>
                <a:gd name="T42" fmla="*/ 32 w 299"/>
                <a:gd name="T43" fmla="*/ 96 h 298"/>
                <a:gd name="T44" fmla="*/ 32 w 299"/>
                <a:gd name="T45" fmla="*/ 149 h 298"/>
                <a:gd name="T46" fmla="*/ 11 w 299"/>
                <a:gd name="T47" fmla="*/ 149 h 298"/>
                <a:gd name="T48" fmla="*/ 0 w 299"/>
                <a:gd name="T49" fmla="*/ 160 h 298"/>
                <a:gd name="T50" fmla="*/ 11 w 299"/>
                <a:gd name="T51" fmla="*/ 170 h 298"/>
                <a:gd name="T52" fmla="*/ 11 w 299"/>
                <a:gd name="T53" fmla="*/ 288 h 298"/>
                <a:gd name="T54" fmla="*/ 22 w 299"/>
                <a:gd name="T55" fmla="*/ 298 h 298"/>
                <a:gd name="T56" fmla="*/ 278 w 299"/>
                <a:gd name="T57" fmla="*/ 298 h 298"/>
                <a:gd name="T58" fmla="*/ 288 w 299"/>
                <a:gd name="T59" fmla="*/ 288 h 298"/>
                <a:gd name="T60" fmla="*/ 288 w 299"/>
                <a:gd name="T61" fmla="*/ 170 h 298"/>
                <a:gd name="T62" fmla="*/ 299 w 299"/>
                <a:gd name="T63" fmla="*/ 160 h 298"/>
                <a:gd name="T64" fmla="*/ 288 w 299"/>
                <a:gd name="T65" fmla="*/ 149 h 298"/>
                <a:gd name="T66" fmla="*/ 182 w 299"/>
                <a:gd name="T67" fmla="*/ 106 h 298"/>
                <a:gd name="T68" fmla="*/ 246 w 299"/>
                <a:gd name="T69" fmla="*/ 106 h 298"/>
                <a:gd name="T70" fmla="*/ 246 w 299"/>
                <a:gd name="T71" fmla="*/ 149 h 298"/>
                <a:gd name="T72" fmla="*/ 182 w 299"/>
                <a:gd name="T73" fmla="*/ 149 h 298"/>
                <a:gd name="T74" fmla="*/ 182 w 299"/>
                <a:gd name="T75" fmla="*/ 106 h 298"/>
                <a:gd name="T76" fmla="*/ 54 w 299"/>
                <a:gd name="T77" fmla="*/ 106 h 298"/>
                <a:gd name="T78" fmla="*/ 118 w 299"/>
                <a:gd name="T79" fmla="*/ 106 h 298"/>
                <a:gd name="T80" fmla="*/ 118 w 299"/>
                <a:gd name="T81" fmla="*/ 149 h 298"/>
                <a:gd name="T82" fmla="*/ 54 w 299"/>
                <a:gd name="T83" fmla="*/ 149 h 298"/>
                <a:gd name="T84" fmla="*/ 54 w 299"/>
                <a:gd name="T85" fmla="*/ 106 h 298"/>
                <a:gd name="T86" fmla="*/ 267 w 299"/>
                <a:gd name="T87" fmla="*/ 277 h 298"/>
                <a:gd name="T88" fmla="*/ 32 w 299"/>
                <a:gd name="T89" fmla="*/ 277 h 298"/>
                <a:gd name="T90" fmla="*/ 32 w 299"/>
                <a:gd name="T91" fmla="*/ 170 h 298"/>
                <a:gd name="T92" fmla="*/ 267 w 299"/>
                <a:gd name="T93" fmla="*/ 170 h 298"/>
                <a:gd name="T94" fmla="*/ 267 w 299"/>
                <a:gd name="T95" fmla="*/ 277 h 298"/>
                <a:gd name="T96" fmla="*/ 214 w 299"/>
                <a:gd name="T97" fmla="*/ 64 h 298"/>
                <a:gd name="T98" fmla="*/ 246 w 299"/>
                <a:gd name="T99" fmla="*/ 32 h 298"/>
                <a:gd name="T100" fmla="*/ 214 w 299"/>
                <a:gd name="T101" fmla="*/ 0 h 298"/>
                <a:gd name="T102" fmla="*/ 182 w 299"/>
                <a:gd name="T103" fmla="*/ 32 h 298"/>
                <a:gd name="T104" fmla="*/ 214 w 299"/>
                <a:gd name="T105" fmla="*/ 64 h 298"/>
                <a:gd name="T106" fmla="*/ 214 w 299"/>
                <a:gd name="T107" fmla="*/ 21 h 298"/>
                <a:gd name="T108" fmla="*/ 224 w 299"/>
                <a:gd name="T109" fmla="*/ 32 h 298"/>
                <a:gd name="T110" fmla="*/ 214 w 299"/>
                <a:gd name="T111" fmla="*/ 42 h 298"/>
                <a:gd name="T112" fmla="*/ 203 w 299"/>
                <a:gd name="T113" fmla="*/ 32 h 298"/>
                <a:gd name="T114" fmla="*/ 214 w 299"/>
                <a:gd name="T115" fmla="*/ 21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9" h="298">
                  <a:moveTo>
                    <a:pt x="86" y="64"/>
                  </a:moveTo>
                  <a:cubicBezTo>
                    <a:pt x="103" y="64"/>
                    <a:pt x="118" y="49"/>
                    <a:pt x="118" y="32"/>
                  </a:cubicBezTo>
                  <a:cubicBezTo>
                    <a:pt x="118" y="14"/>
                    <a:pt x="103" y="0"/>
                    <a:pt x="86" y="0"/>
                  </a:cubicBezTo>
                  <a:cubicBezTo>
                    <a:pt x="68" y="0"/>
                    <a:pt x="54" y="14"/>
                    <a:pt x="54" y="32"/>
                  </a:cubicBezTo>
                  <a:cubicBezTo>
                    <a:pt x="54" y="49"/>
                    <a:pt x="68" y="64"/>
                    <a:pt x="86" y="64"/>
                  </a:cubicBezTo>
                  <a:close/>
                  <a:moveTo>
                    <a:pt x="86" y="21"/>
                  </a:moveTo>
                  <a:cubicBezTo>
                    <a:pt x="92" y="21"/>
                    <a:pt x="96" y="26"/>
                    <a:pt x="96" y="32"/>
                  </a:cubicBezTo>
                  <a:cubicBezTo>
                    <a:pt x="96" y="38"/>
                    <a:pt x="92" y="42"/>
                    <a:pt x="86" y="42"/>
                  </a:cubicBezTo>
                  <a:cubicBezTo>
                    <a:pt x="80" y="42"/>
                    <a:pt x="75" y="38"/>
                    <a:pt x="75" y="32"/>
                  </a:cubicBezTo>
                  <a:cubicBezTo>
                    <a:pt x="75" y="26"/>
                    <a:pt x="80" y="21"/>
                    <a:pt x="86" y="21"/>
                  </a:cubicBezTo>
                  <a:close/>
                  <a:moveTo>
                    <a:pt x="288" y="149"/>
                  </a:moveTo>
                  <a:cubicBezTo>
                    <a:pt x="267" y="149"/>
                    <a:pt x="267" y="149"/>
                    <a:pt x="267" y="149"/>
                  </a:cubicBezTo>
                  <a:cubicBezTo>
                    <a:pt x="267" y="96"/>
                    <a:pt x="267" y="96"/>
                    <a:pt x="267" y="96"/>
                  </a:cubicBezTo>
                  <a:cubicBezTo>
                    <a:pt x="267" y="90"/>
                    <a:pt x="262" y="85"/>
                    <a:pt x="256" y="85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65" y="85"/>
                    <a:pt x="160" y="90"/>
                    <a:pt x="160" y="96"/>
                  </a:cubicBezTo>
                  <a:cubicBezTo>
                    <a:pt x="160" y="149"/>
                    <a:pt x="160" y="149"/>
                    <a:pt x="160" y="149"/>
                  </a:cubicBezTo>
                  <a:cubicBezTo>
                    <a:pt x="139" y="149"/>
                    <a:pt x="139" y="149"/>
                    <a:pt x="139" y="149"/>
                  </a:cubicBezTo>
                  <a:cubicBezTo>
                    <a:pt x="139" y="96"/>
                    <a:pt x="139" y="96"/>
                    <a:pt x="139" y="96"/>
                  </a:cubicBezTo>
                  <a:cubicBezTo>
                    <a:pt x="139" y="90"/>
                    <a:pt x="134" y="85"/>
                    <a:pt x="128" y="85"/>
                  </a:cubicBezTo>
                  <a:cubicBezTo>
                    <a:pt x="43" y="85"/>
                    <a:pt x="43" y="85"/>
                    <a:pt x="43" y="85"/>
                  </a:cubicBezTo>
                  <a:cubicBezTo>
                    <a:pt x="37" y="85"/>
                    <a:pt x="32" y="90"/>
                    <a:pt x="32" y="96"/>
                  </a:cubicBezTo>
                  <a:cubicBezTo>
                    <a:pt x="32" y="149"/>
                    <a:pt x="32" y="149"/>
                    <a:pt x="32" y="149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5" y="149"/>
                    <a:pt x="0" y="154"/>
                    <a:pt x="0" y="160"/>
                  </a:cubicBezTo>
                  <a:cubicBezTo>
                    <a:pt x="0" y="166"/>
                    <a:pt x="6" y="170"/>
                    <a:pt x="11" y="170"/>
                  </a:cubicBezTo>
                  <a:cubicBezTo>
                    <a:pt x="11" y="288"/>
                    <a:pt x="11" y="288"/>
                    <a:pt x="11" y="288"/>
                  </a:cubicBezTo>
                  <a:cubicBezTo>
                    <a:pt x="11" y="294"/>
                    <a:pt x="16" y="298"/>
                    <a:pt x="22" y="298"/>
                  </a:cubicBezTo>
                  <a:cubicBezTo>
                    <a:pt x="278" y="298"/>
                    <a:pt x="278" y="298"/>
                    <a:pt x="278" y="298"/>
                  </a:cubicBezTo>
                  <a:cubicBezTo>
                    <a:pt x="284" y="298"/>
                    <a:pt x="288" y="294"/>
                    <a:pt x="288" y="288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94" y="170"/>
                    <a:pt x="299" y="166"/>
                    <a:pt x="299" y="160"/>
                  </a:cubicBezTo>
                  <a:cubicBezTo>
                    <a:pt x="299" y="154"/>
                    <a:pt x="294" y="149"/>
                    <a:pt x="288" y="149"/>
                  </a:cubicBezTo>
                  <a:close/>
                  <a:moveTo>
                    <a:pt x="182" y="106"/>
                  </a:moveTo>
                  <a:cubicBezTo>
                    <a:pt x="246" y="106"/>
                    <a:pt x="246" y="106"/>
                    <a:pt x="246" y="106"/>
                  </a:cubicBezTo>
                  <a:cubicBezTo>
                    <a:pt x="246" y="149"/>
                    <a:pt x="246" y="149"/>
                    <a:pt x="246" y="149"/>
                  </a:cubicBezTo>
                  <a:cubicBezTo>
                    <a:pt x="182" y="149"/>
                    <a:pt x="182" y="149"/>
                    <a:pt x="182" y="149"/>
                  </a:cubicBezTo>
                  <a:lnTo>
                    <a:pt x="182" y="106"/>
                  </a:lnTo>
                  <a:close/>
                  <a:moveTo>
                    <a:pt x="54" y="106"/>
                  </a:moveTo>
                  <a:cubicBezTo>
                    <a:pt x="118" y="106"/>
                    <a:pt x="118" y="106"/>
                    <a:pt x="118" y="106"/>
                  </a:cubicBezTo>
                  <a:cubicBezTo>
                    <a:pt x="118" y="149"/>
                    <a:pt x="118" y="149"/>
                    <a:pt x="118" y="149"/>
                  </a:cubicBezTo>
                  <a:cubicBezTo>
                    <a:pt x="54" y="149"/>
                    <a:pt x="54" y="149"/>
                    <a:pt x="54" y="149"/>
                  </a:cubicBezTo>
                  <a:lnTo>
                    <a:pt x="54" y="106"/>
                  </a:lnTo>
                  <a:close/>
                  <a:moveTo>
                    <a:pt x="267" y="277"/>
                  </a:moveTo>
                  <a:cubicBezTo>
                    <a:pt x="32" y="277"/>
                    <a:pt x="32" y="277"/>
                    <a:pt x="32" y="277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267" y="170"/>
                    <a:pt x="267" y="170"/>
                    <a:pt x="267" y="170"/>
                  </a:cubicBezTo>
                  <a:lnTo>
                    <a:pt x="267" y="277"/>
                  </a:lnTo>
                  <a:close/>
                  <a:moveTo>
                    <a:pt x="214" y="64"/>
                  </a:moveTo>
                  <a:cubicBezTo>
                    <a:pt x="231" y="64"/>
                    <a:pt x="246" y="49"/>
                    <a:pt x="246" y="32"/>
                  </a:cubicBezTo>
                  <a:cubicBezTo>
                    <a:pt x="246" y="14"/>
                    <a:pt x="231" y="0"/>
                    <a:pt x="214" y="0"/>
                  </a:cubicBezTo>
                  <a:cubicBezTo>
                    <a:pt x="196" y="0"/>
                    <a:pt x="182" y="14"/>
                    <a:pt x="182" y="32"/>
                  </a:cubicBezTo>
                  <a:cubicBezTo>
                    <a:pt x="182" y="49"/>
                    <a:pt x="196" y="64"/>
                    <a:pt x="214" y="64"/>
                  </a:cubicBezTo>
                  <a:close/>
                  <a:moveTo>
                    <a:pt x="214" y="21"/>
                  </a:moveTo>
                  <a:cubicBezTo>
                    <a:pt x="220" y="21"/>
                    <a:pt x="224" y="26"/>
                    <a:pt x="224" y="32"/>
                  </a:cubicBezTo>
                  <a:cubicBezTo>
                    <a:pt x="224" y="38"/>
                    <a:pt x="220" y="42"/>
                    <a:pt x="214" y="42"/>
                  </a:cubicBezTo>
                  <a:cubicBezTo>
                    <a:pt x="208" y="42"/>
                    <a:pt x="203" y="38"/>
                    <a:pt x="203" y="32"/>
                  </a:cubicBezTo>
                  <a:cubicBezTo>
                    <a:pt x="203" y="26"/>
                    <a:pt x="208" y="21"/>
                    <a:pt x="214" y="21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2" name="Group 781"/>
          <p:cNvGrpSpPr/>
          <p:nvPr/>
        </p:nvGrpSpPr>
        <p:grpSpPr>
          <a:xfrm>
            <a:off x="4815933" y="3661682"/>
            <a:ext cx="277257" cy="277257"/>
            <a:chOff x="4827608" y="4289321"/>
            <a:chExt cx="277257" cy="277257"/>
          </a:xfrm>
        </p:grpSpPr>
        <p:sp>
          <p:nvSpPr>
            <p:cNvPr id="738" name="Freeform 683"/>
            <p:cNvSpPr>
              <a:spLocks noEditPoints="1"/>
            </p:cNvSpPr>
            <p:nvPr/>
          </p:nvSpPr>
          <p:spPr bwMode="gray">
            <a:xfrm>
              <a:off x="4827608" y="4289321"/>
              <a:ext cx="277257" cy="277257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739" name="Freeform 684"/>
            <p:cNvSpPr>
              <a:spLocks noEditPoints="1"/>
            </p:cNvSpPr>
            <p:nvPr/>
          </p:nvSpPr>
          <p:spPr bwMode="gray">
            <a:xfrm>
              <a:off x="4878982" y="4363528"/>
              <a:ext cx="174509" cy="139444"/>
            </a:xfrm>
            <a:custGeom>
              <a:avLst/>
              <a:gdLst>
                <a:gd name="T0" fmla="*/ 313 w 322"/>
                <a:gd name="T1" fmla="*/ 22 h 257"/>
                <a:gd name="T2" fmla="*/ 276 w 322"/>
                <a:gd name="T3" fmla="*/ 31 h 257"/>
                <a:gd name="T4" fmla="*/ 246 w 322"/>
                <a:gd name="T5" fmla="*/ 185 h 257"/>
                <a:gd name="T6" fmla="*/ 235 w 322"/>
                <a:gd name="T7" fmla="*/ 193 h 257"/>
                <a:gd name="T8" fmla="*/ 235 w 322"/>
                <a:gd name="T9" fmla="*/ 193 h 257"/>
                <a:gd name="T10" fmla="*/ 235 w 322"/>
                <a:gd name="T11" fmla="*/ 193 h 257"/>
                <a:gd name="T12" fmla="*/ 54 w 322"/>
                <a:gd name="T13" fmla="*/ 193 h 257"/>
                <a:gd name="T14" fmla="*/ 43 w 322"/>
                <a:gd name="T15" fmla="*/ 183 h 257"/>
                <a:gd name="T16" fmla="*/ 54 w 322"/>
                <a:gd name="T17" fmla="*/ 172 h 257"/>
                <a:gd name="T18" fmla="*/ 227 w 322"/>
                <a:gd name="T19" fmla="*/ 172 h 257"/>
                <a:gd name="T20" fmla="*/ 257 w 322"/>
                <a:gd name="T21" fmla="*/ 21 h 257"/>
                <a:gd name="T22" fmla="*/ 265 w 322"/>
                <a:gd name="T23" fmla="*/ 12 h 257"/>
                <a:gd name="T24" fmla="*/ 307 w 322"/>
                <a:gd name="T25" fmla="*/ 2 h 257"/>
                <a:gd name="T26" fmla="*/ 320 w 322"/>
                <a:gd name="T27" fmla="*/ 9 h 257"/>
                <a:gd name="T28" fmla="*/ 313 w 322"/>
                <a:gd name="T29" fmla="*/ 22 h 257"/>
                <a:gd name="T30" fmla="*/ 203 w 322"/>
                <a:gd name="T31" fmla="*/ 140 h 257"/>
                <a:gd name="T32" fmla="*/ 193 w 322"/>
                <a:gd name="T33" fmla="*/ 129 h 257"/>
                <a:gd name="T34" fmla="*/ 41 w 322"/>
                <a:gd name="T35" fmla="*/ 129 h 257"/>
                <a:gd name="T36" fmla="*/ 25 w 322"/>
                <a:gd name="T37" fmla="*/ 65 h 257"/>
                <a:gd name="T38" fmla="*/ 214 w 322"/>
                <a:gd name="T39" fmla="*/ 65 h 257"/>
                <a:gd name="T40" fmla="*/ 225 w 322"/>
                <a:gd name="T41" fmla="*/ 55 h 257"/>
                <a:gd name="T42" fmla="*/ 214 w 322"/>
                <a:gd name="T43" fmla="*/ 44 h 257"/>
                <a:gd name="T44" fmla="*/ 11 w 322"/>
                <a:gd name="T45" fmla="*/ 44 h 257"/>
                <a:gd name="T46" fmla="*/ 3 w 322"/>
                <a:gd name="T47" fmla="*/ 48 h 257"/>
                <a:gd name="T48" fmla="*/ 1 w 322"/>
                <a:gd name="T49" fmla="*/ 57 h 257"/>
                <a:gd name="T50" fmla="*/ 22 w 322"/>
                <a:gd name="T51" fmla="*/ 143 h 257"/>
                <a:gd name="T52" fmla="*/ 33 w 322"/>
                <a:gd name="T53" fmla="*/ 151 h 257"/>
                <a:gd name="T54" fmla="*/ 193 w 322"/>
                <a:gd name="T55" fmla="*/ 151 h 257"/>
                <a:gd name="T56" fmla="*/ 203 w 322"/>
                <a:gd name="T57" fmla="*/ 140 h 257"/>
                <a:gd name="T58" fmla="*/ 65 w 322"/>
                <a:gd name="T59" fmla="*/ 87 h 257"/>
                <a:gd name="T60" fmla="*/ 54 w 322"/>
                <a:gd name="T61" fmla="*/ 97 h 257"/>
                <a:gd name="T62" fmla="*/ 65 w 322"/>
                <a:gd name="T63" fmla="*/ 108 h 257"/>
                <a:gd name="T64" fmla="*/ 203 w 322"/>
                <a:gd name="T65" fmla="*/ 108 h 257"/>
                <a:gd name="T66" fmla="*/ 214 w 322"/>
                <a:gd name="T67" fmla="*/ 97 h 257"/>
                <a:gd name="T68" fmla="*/ 203 w 322"/>
                <a:gd name="T69" fmla="*/ 87 h 257"/>
                <a:gd name="T70" fmla="*/ 65 w 322"/>
                <a:gd name="T71" fmla="*/ 87 h 257"/>
                <a:gd name="T72" fmla="*/ 75 w 322"/>
                <a:gd name="T73" fmla="*/ 215 h 257"/>
                <a:gd name="T74" fmla="*/ 54 w 322"/>
                <a:gd name="T75" fmla="*/ 236 h 257"/>
                <a:gd name="T76" fmla="*/ 75 w 322"/>
                <a:gd name="T77" fmla="*/ 257 h 257"/>
                <a:gd name="T78" fmla="*/ 97 w 322"/>
                <a:gd name="T79" fmla="*/ 236 h 257"/>
                <a:gd name="T80" fmla="*/ 75 w 322"/>
                <a:gd name="T81" fmla="*/ 215 h 257"/>
                <a:gd name="T82" fmla="*/ 214 w 322"/>
                <a:gd name="T83" fmla="*/ 215 h 257"/>
                <a:gd name="T84" fmla="*/ 193 w 322"/>
                <a:gd name="T85" fmla="*/ 236 h 257"/>
                <a:gd name="T86" fmla="*/ 214 w 322"/>
                <a:gd name="T87" fmla="*/ 257 h 257"/>
                <a:gd name="T88" fmla="*/ 235 w 322"/>
                <a:gd name="T89" fmla="*/ 236 h 257"/>
                <a:gd name="T90" fmla="*/ 214 w 322"/>
                <a:gd name="T91" fmla="*/ 21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2" h="257">
                  <a:moveTo>
                    <a:pt x="313" y="22"/>
                  </a:moveTo>
                  <a:cubicBezTo>
                    <a:pt x="276" y="31"/>
                    <a:pt x="276" y="31"/>
                    <a:pt x="276" y="31"/>
                  </a:cubicBezTo>
                  <a:cubicBezTo>
                    <a:pt x="246" y="185"/>
                    <a:pt x="246" y="185"/>
                    <a:pt x="246" y="185"/>
                  </a:cubicBezTo>
                  <a:cubicBezTo>
                    <a:pt x="245" y="190"/>
                    <a:pt x="240" y="193"/>
                    <a:pt x="235" y="193"/>
                  </a:cubicBezTo>
                  <a:cubicBezTo>
                    <a:pt x="235" y="193"/>
                    <a:pt x="235" y="193"/>
                    <a:pt x="235" y="193"/>
                  </a:cubicBezTo>
                  <a:cubicBezTo>
                    <a:pt x="235" y="193"/>
                    <a:pt x="235" y="193"/>
                    <a:pt x="235" y="193"/>
                  </a:cubicBezTo>
                  <a:cubicBezTo>
                    <a:pt x="54" y="193"/>
                    <a:pt x="54" y="193"/>
                    <a:pt x="54" y="193"/>
                  </a:cubicBezTo>
                  <a:cubicBezTo>
                    <a:pt x="48" y="193"/>
                    <a:pt x="43" y="189"/>
                    <a:pt x="43" y="183"/>
                  </a:cubicBezTo>
                  <a:cubicBezTo>
                    <a:pt x="43" y="177"/>
                    <a:pt x="48" y="172"/>
                    <a:pt x="54" y="172"/>
                  </a:cubicBezTo>
                  <a:cubicBezTo>
                    <a:pt x="227" y="172"/>
                    <a:pt x="227" y="172"/>
                    <a:pt x="227" y="172"/>
                  </a:cubicBezTo>
                  <a:cubicBezTo>
                    <a:pt x="257" y="21"/>
                    <a:pt x="257" y="21"/>
                    <a:pt x="257" y="21"/>
                  </a:cubicBezTo>
                  <a:cubicBezTo>
                    <a:pt x="258" y="17"/>
                    <a:pt x="261" y="13"/>
                    <a:pt x="265" y="12"/>
                  </a:cubicBezTo>
                  <a:cubicBezTo>
                    <a:pt x="307" y="2"/>
                    <a:pt x="307" y="2"/>
                    <a:pt x="307" y="2"/>
                  </a:cubicBezTo>
                  <a:cubicBezTo>
                    <a:pt x="313" y="0"/>
                    <a:pt x="319" y="4"/>
                    <a:pt x="320" y="9"/>
                  </a:cubicBezTo>
                  <a:cubicBezTo>
                    <a:pt x="322" y="15"/>
                    <a:pt x="318" y="21"/>
                    <a:pt x="313" y="22"/>
                  </a:cubicBezTo>
                  <a:close/>
                  <a:moveTo>
                    <a:pt x="203" y="140"/>
                  </a:moveTo>
                  <a:cubicBezTo>
                    <a:pt x="203" y="134"/>
                    <a:pt x="199" y="129"/>
                    <a:pt x="193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20" y="65"/>
                    <a:pt x="225" y="61"/>
                    <a:pt x="225" y="55"/>
                  </a:cubicBezTo>
                  <a:cubicBezTo>
                    <a:pt x="225" y="49"/>
                    <a:pt x="220" y="44"/>
                    <a:pt x="214" y="44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8" y="44"/>
                    <a:pt x="5" y="46"/>
                    <a:pt x="3" y="48"/>
                  </a:cubicBezTo>
                  <a:cubicBezTo>
                    <a:pt x="1" y="51"/>
                    <a:pt x="0" y="54"/>
                    <a:pt x="1" y="57"/>
                  </a:cubicBezTo>
                  <a:cubicBezTo>
                    <a:pt x="22" y="143"/>
                    <a:pt x="22" y="143"/>
                    <a:pt x="22" y="143"/>
                  </a:cubicBezTo>
                  <a:cubicBezTo>
                    <a:pt x="24" y="147"/>
                    <a:pt x="28" y="151"/>
                    <a:pt x="33" y="151"/>
                  </a:cubicBezTo>
                  <a:cubicBezTo>
                    <a:pt x="193" y="151"/>
                    <a:pt x="193" y="151"/>
                    <a:pt x="193" y="151"/>
                  </a:cubicBezTo>
                  <a:cubicBezTo>
                    <a:pt x="199" y="151"/>
                    <a:pt x="203" y="146"/>
                    <a:pt x="203" y="140"/>
                  </a:cubicBezTo>
                  <a:close/>
                  <a:moveTo>
                    <a:pt x="65" y="87"/>
                  </a:moveTo>
                  <a:cubicBezTo>
                    <a:pt x="59" y="87"/>
                    <a:pt x="54" y="91"/>
                    <a:pt x="54" y="97"/>
                  </a:cubicBezTo>
                  <a:cubicBezTo>
                    <a:pt x="54" y="103"/>
                    <a:pt x="59" y="108"/>
                    <a:pt x="65" y="108"/>
                  </a:cubicBezTo>
                  <a:cubicBezTo>
                    <a:pt x="203" y="108"/>
                    <a:pt x="203" y="108"/>
                    <a:pt x="203" y="108"/>
                  </a:cubicBezTo>
                  <a:cubicBezTo>
                    <a:pt x="209" y="108"/>
                    <a:pt x="214" y="103"/>
                    <a:pt x="214" y="97"/>
                  </a:cubicBezTo>
                  <a:cubicBezTo>
                    <a:pt x="214" y="91"/>
                    <a:pt x="209" y="87"/>
                    <a:pt x="203" y="87"/>
                  </a:cubicBezTo>
                  <a:lnTo>
                    <a:pt x="65" y="87"/>
                  </a:lnTo>
                  <a:close/>
                  <a:moveTo>
                    <a:pt x="75" y="215"/>
                  </a:moveTo>
                  <a:cubicBezTo>
                    <a:pt x="64" y="215"/>
                    <a:pt x="54" y="224"/>
                    <a:pt x="54" y="236"/>
                  </a:cubicBezTo>
                  <a:cubicBezTo>
                    <a:pt x="54" y="248"/>
                    <a:pt x="64" y="257"/>
                    <a:pt x="75" y="257"/>
                  </a:cubicBezTo>
                  <a:cubicBezTo>
                    <a:pt x="87" y="257"/>
                    <a:pt x="97" y="248"/>
                    <a:pt x="97" y="236"/>
                  </a:cubicBezTo>
                  <a:cubicBezTo>
                    <a:pt x="97" y="224"/>
                    <a:pt x="87" y="215"/>
                    <a:pt x="75" y="215"/>
                  </a:cubicBezTo>
                  <a:close/>
                  <a:moveTo>
                    <a:pt x="214" y="215"/>
                  </a:moveTo>
                  <a:cubicBezTo>
                    <a:pt x="202" y="215"/>
                    <a:pt x="193" y="224"/>
                    <a:pt x="193" y="236"/>
                  </a:cubicBezTo>
                  <a:cubicBezTo>
                    <a:pt x="193" y="248"/>
                    <a:pt x="202" y="257"/>
                    <a:pt x="214" y="257"/>
                  </a:cubicBezTo>
                  <a:cubicBezTo>
                    <a:pt x="226" y="257"/>
                    <a:pt x="235" y="248"/>
                    <a:pt x="235" y="236"/>
                  </a:cubicBezTo>
                  <a:cubicBezTo>
                    <a:pt x="235" y="224"/>
                    <a:pt x="226" y="215"/>
                    <a:pt x="214" y="215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3" name="Group 782"/>
          <p:cNvGrpSpPr/>
          <p:nvPr/>
        </p:nvGrpSpPr>
        <p:grpSpPr>
          <a:xfrm>
            <a:off x="5197406" y="3661682"/>
            <a:ext cx="275723" cy="275723"/>
            <a:chOff x="5225222" y="4290088"/>
            <a:chExt cx="275723" cy="275723"/>
          </a:xfrm>
        </p:grpSpPr>
        <p:sp>
          <p:nvSpPr>
            <p:cNvPr id="741" name="Freeform 118"/>
            <p:cNvSpPr>
              <a:spLocks noEditPoints="1"/>
            </p:cNvSpPr>
            <p:nvPr/>
          </p:nvSpPr>
          <p:spPr bwMode="gray">
            <a:xfrm>
              <a:off x="5277123" y="4364695"/>
              <a:ext cx="171921" cy="126508"/>
            </a:xfrm>
            <a:custGeom>
              <a:avLst/>
              <a:gdLst>
                <a:gd name="T0" fmla="*/ 309 w 320"/>
                <a:gd name="T1" fmla="*/ 0 h 235"/>
                <a:gd name="T2" fmla="*/ 10 w 320"/>
                <a:gd name="T3" fmla="*/ 0 h 235"/>
                <a:gd name="T4" fmla="*/ 0 w 320"/>
                <a:gd name="T5" fmla="*/ 11 h 235"/>
                <a:gd name="T6" fmla="*/ 0 w 320"/>
                <a:gd name="T7" fmla="*/ 224 h 235"/>
                <a:gd name="T8" fmla="*/ 10 w 320"/>
                <a:gd name="T9" fmla="*/ 235 h 235"/>
                <a:gd name="T10" fmla="*/ 309 w 320"/>
                <a:gd name="T11" fmla="*/ 235 h 235"/>
                <a:gd name="T12" fmla="*/ 320 w 320"/>
                <a:gd name="T13" fmla="*/ 224 h 235"/>
                <a:gd name="T14" fmla="*/ 320 w 320"/>
                <a:gd name="T15" fmla="*/ 11 h 235"/>
                <a:gd name="T16" fmla="*/ 309 w 320"/>
                <a:gd name="T17" fmla="*/ 0 h 235"/>
                <a:gd name="T18" fmla="*/ 298 w 320"/>
                <a:gd name="T19" fmla="*/ 22 h 235"/>
                <a:gd name="T20" fmla="*/ 298 w 320"/>
                <a:gd name="T21" fmla="*/ 43 h 235"/>
                <a:gd name="T22" fmla="*/ 21 w 320"/>
                <a:gd name="T23" fmla="*/ 43 h 235"/>
                <a:gd name="T24" fmla="*/ 21 w 320"/>
                <a:gd name="T25" fmla="*/ 22 h 235"/>
                <a:gd name="T26" fmla="*/ 298 w 320"/>
                <a:gd name="T27" fmla="*/ 22 h 235"/>
                <a:gd name="T28" fmla="*/ 21 w 320"/>
                <a:gd name="T29" fmla="*/ 214 h 235"/>
                <a:gd name="T30" fmla="*/ 21 w 320"/>
                <a:gd name="T31" fmla="*/ 86 h 235"/>
                <a:gd name="T32" fmla="*/ 298 w 320"/>
                <a:gd name="T33" fmla="*/ 86 h 235"/>
                <a:gd name="T34" fmla="*/ 298 w 320"/>
                <a:gd name="T35" fmla="*/ 214 h 235"/>
                <a:gd name="T36" fmla="*/ 21 w 320"/>
                <a:gd name="T37" fmla="*/ 214 h 235"/>
                <a:gd name="T38" fmla="*/ 170 w 320"/>
                <a:gd name="T39" fmla="*/ 182 h 235"/>
                <a:gd name="T40" fmla="*/ 160 w 320"/>
                <a:gd name="T41" fmla="*/ 192 h 235"/>
                <a:gd name="T42" fmla="*/ 53 w 320"/>
                <a:gd name="T43" fmla="*/ 192 h 235"/>
                <a:gd name="T44" fmla="*/ 42 w 320"/>
                <a:gd name="T45" fmla="*/ 182 h 235"/>
                <a:gd name="T46" fmla="*/ 53 w 320"/>
                <a:gd name="T47" fmla="*/ 171 h 235"/>
                <a:gd name="T48" fmla="*/ 160 w 320"/>
                <a:gd name="T49" fmla="*/ 171 h 235"/>
                <a:gd name="T50" fmla="*/ 170 w 320"/>
                <a:gd name="T51" fmla="*/ 182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20" h="235">
                  <a:moveTo>
                    <a:pt x="30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230"/>
                    <a:pt x="4" y="235"/>
                    <a:pt x="10" y="235"/>
                  </a:cubicBezTo>
                  <a:cubicBezTo>
                    <a:pt x="309" y="235"/>
                    <a:pt x="309" y="235"/>
                    <a:pt x="309" y="235"/>
                  </a:cubicBezTo>
                  <a:cubicBezTo>
                    <a:pt x="315" y="235"/>
                    <a:pt x="320" y="230"/>
                    <a:pt x="320" y="224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20" y="5"/>
                    <a:pt x="315" y="0"/>
                    <a:pt x="309" y="0"/>
                  </a:cubicBezTo>
                  <a:close/>
                  <a:moveTo>
                    <a:pt x="298" y="22"/>
                  </a:moveTo>
                  <a:cubicBezTo>
                    <a:pt x="298" y="43"/>
                    <a:pt x="298" y="43"/>
                    <a:pt x="298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22"/>
                    <a:pt x="21" y="22"/>
                    <a:pt x="21" y="22"/>
                  </a:cubicBezTo>
                  <a:lnTo>
                    <a:pt x="298" y="22"/>
                  </a:lnTo>
                  <a:close/>
                  <a:moveTo>
                    <a:pt x="21" y="214"/>
                  </a:moveTo>
                  <a:cubicBezTo>
                    <a:pt x="21" y="86"/>
                    <a:pt x="21" y="86"/>
                    <a:pt x="21" y="86"/>
                  </a:cubicBezTo>
                  <a:cubicBezTo>
                    <a:pt x="298" y="86"/>
                    <a:pt x="298" y="86"/>
                    <a:pt x="298" y="86"/>
                  </a:cubicBezTo>
                  <a:cubicBezTo>
                    <a:pt x="298" y="214"/>
                    <a:pt x="298" y="214"/>
                    <a:pt x="298" y="214"/>
                  </a:cubicBezTo>
                  <a:lnTo>
                    <a:pt x="21" y="214"/>
                  </a:lnTo>
                  <a:close/>
                  <a:moveTo>
                    <a:pt x="170" y="182"/>
                  </a:moveTo>
                  <a:cubicBezTo>
                    <a:pt x="170" y="188"/>
                    <a:pt x="166" y="192"/>
                    <a:pt x="160" y="192"/>
                  </a:cubicBezTo>
                  <a:cubicBezTo>
                    <a:pt x="53" y="192"/>
                    <a:pt x="53" y="192"/>
                    <a:pt x="53" y="192"/>
                  </a:cubicBezTo>
                  <a:cubicBezTo>
                    <a:pt x="47" y="192"/>
                    <a:pt x="42" y="188"/>
                    <a:pt x="42" y="182"/>
                  </a:cubicBezTo>
                  <a:cubicBezTo>
                    <a:pt x="42" y="176"/>
                    <a:pt x="47" y="171"/>
                    <a:pt x="53" y="171"/>
                  </a:cubicBezTo>
                  <a:cubicBezTo>
                    <a:pt x="160" y="171"/>
                    <a:pt x="160" y="171"/>
                    <a:pt x="160" y="171"/>
                  </a:cubicBezTo>
                  <a:cubicBezTo>
                    <a:pt x="166" y="171"/>
                    <a:pt x="170" y="176"/>
                    <a:pt x="170" y="182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742" name="Freeform 119"/>
            <p:cNvSpPr>
              <a:spLocks noEditPoints="1"/>
            </p:cNvSpPr>
            <p:nvPr/>
          </p:nvSpPr>
          <p:spPr bwMode="gray">
            <a:xfrm>
              <a:off x="5225222" y="4290088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4" name="Group 783"/>
          <p:cNvGrpSpPr/>
          <p:nvPr/>
        </p:nvGrpSpPr>
        <p:grpSpPr>
          <a:xfrm>
            <a:off x="5577345" y="3661682"/>
            <a:ext cx="276766" cy="276766"/>
            <a:chOff x="5615043" y="4289566"/>
            <a:chExt cx="276766" cy="276766"/>
          </a:xfrm>
        </p:grpSpPr>
        <p:sp>
          <p:nvSpPr>
            <p:cNvPr id="744" name="Freeform 807"/>
            <p:cNvSpPr>
              <a:spLocks noEditPoints="1"/>
            </p:cNvSpPr>
            <p:nvPr/>
          </p:nvSpPr>
          <p:spPr bwMode="gray">
            <a:xfrm>
              <a:off x="5667140" y="4387248"/>
              <a:ext cx="172572" cy="80588"/>
            </a:xfrm>
            <a:custGeom>
              <a:avLst/>
              <a:gdLst>
                <a:gd name="T0" fmla="*/ 309 w 320"/>
                <a:gd name="T1" fmla="*/ 0 h 149"/>
                <a:gd name="T2" fmla="*/ 10 w 320"/>
                <a:gd name="T3" fmla="*/ 0 h 149"/>
                <a:gd name="T4" fmla="*/ 0 w 320"/>
                <a:gd name="T5" fmla="*/ 11 h 149"/>
                <a:gd name="T6" fmla="*/ 0 w 320"/>
                <a:gd name="T7" fmla="*/ 139 h 149"/>
                <a:gd name="T8" fmla="*/ 10 w 320"/>
                <a:gd name="T9" fmla="*/ 149 h 149"/>
                <a:gd name="T10" fmla="*/ 309 w 320"/>
                <a:gd name="T11" fmla="*/ 149 h 149"/>
                <a:gd name="T12" fmla="*/ 320 w 320"/>
                <a:gd name="T13" fmla="*/ 139 h 149"/>
                <a:gd name="T14" fmla="*/ 320 w 320"/>
                <a:gd name="T15" fmla="*/ 11 h 149"/>
                <a:gd name="T16" fmla="*/ 309 w 320"/>
                <a:gd name="T17" fmla="*/ 0 h 149"/>
                <a:gd name="T18" fmla="*/ 298 w 320"/>
                <a:gd name="T19" fmla="*/ 128 h 149"/>
                <a:gd name="T20" fmla="*/ 21 w 320"/>
                <a:gd name="T21" fmla="*/ 128 h 149"/>
                <a:gd name="T22" fmla="*/ 21 w 320"/>
                <a:gd name="T23" fmla="*/ 21 h 149"/>
                <a:gd name="T24" fmla="*/ 42 w 320"/>
                <a:gd name="T25" fmla="*/ 21 h 149"/>
                <a:gd name="T26" fmla="*/ 42 w 320"/>
                <a:gd name="T27" fmla="*/ 53 h 149"/>
                <a:gd name="T28" fmla="*/ 53 w 320"/>
                <a:gd name="T29" fmla="*/ 64 h 149"/>
                <a:gd name="T30" fmla="*/ 64 w 320"/>
                <a:gd name="T31" fmla="*/ 53 h 149"/>
                <a:gd name="T32" fmla="*/ 64 w 320"/>
                <a:gd name="T33" fmla="*/ 21 h 149"/>
                <a:gd name="T34" fmla="*/ 85 w 320"/>
                <a:gd name="T35" fmla="*/ 21 h 149"/>
                <a:gd name="T36" fmla="*/ 85 w 320"/>
                <a:gd name="T37" fmla="*/ 85 h 149"/>
                <a:gd name="T38" fmla="*/ 96 w 320"/>
                <a:gd name="T39" fmla="*/ 96 h 149"/>
                <a:gd name="T40" fmla="*/ 106 w 320"/>
                <a:gd name="T41" fmla="*/ 85 h 149"/>
                <a:gd name="T42" fmla="*/ 106 w 320"/>
                <a:gd name="T43" fmla="*/ 21 h 149"/>
                <a:gd name="T44" fmla="*/ 128 w 320"/>
                <a:gd name="T45" fmla="*/ 21 h 149"/>
                <a:gd name="T46" fmla="*/ 128 w 320"/>
                <a:gd name="T47" fmla="*/ 53 h 149"/>
                <a:gd name="T48" fmla="*/ 138 w 320"/>
                <a:gd name="T49" fmla="*/ 64 h 149"/>
                <a:gd name="T50" fmla="*/ 149 w 320"/>
                <a:gd name="T51" fmla="*/ 53 h 149"/>
                <a:gd name="T52" fmla="*/ 149 w 320"/>
                <a:gd name="T53" fmla="*/ 21 h 149"/>
                <a:gd name="T54" fmla="*/ 170 w 320"/>
                <a:gd name="T55" fmla="*/ 21 h 149"/>
                <a:gd name="T56" fmla="*/ 170 w 320"/>
                <a:gd name="T57" fmla="*/ 85 h 149"/>
                <a:gd name="T58" fmla="*/ 181 w 320"/>
                <a:gd name="T59" fmla="*/ 96 h 149"/>
                <a:gd name="T60" fmla="*/ 192 w 320"/>
                <a:gd name="T61" fmla="*/ 85 h 149"/>
                <a:gd name="T62" fmla="*/ 192 w 320"/>
                <a:gd name="T63" fmla="*/ 21 h 149"/>
                <a:gd name="T64" fmla="*/ 213 w 320"/>
                <a:gd name="T65" fmla="*/ 21 h 149"/>
                <a:gd name="T66" fmla="*/ 213 w 320"/>
                <a:gd name="T67" fmla="*/ 53 h 149"/>
                <a:gd name="T68" fmla="*/ 224 w 320"/>
                <a:gd name="T69" fmla="*/ 64 h 149"/>
                <a:gd name="T70" fmla="*/ 234 w 320"/>
                <a:gd name="T71" fmla="*/ 53 h 149"/>
                <a:gd name="T72" fmla="*/ 234 w 320"/>
                <a:gd name="T73" fmla="*/ 21 h 149"/>
                <a:gd name="T74" fmla="*/ 256 w 320"/>
                <a:gd name="T75" fmla="*/ 21 h 149"/>
                <a:gd name="T76" fmla="*/ 256 w 320"/>
                <a:gd name="T77" fmla="*/ 85 h 149"/>
                <a:gd name="T78" fmla="*/ 266 w 320"/>
                <a:gd name="T79" fmla="*/ 96 h 149"/>
                <a:gd name="T80" fmla="*/ 277 w 320"/>
                <a:gd name="T81" fmla="*/ 85 h 149"/>
                <a:gd name="T82" fmla="*/ 277 w 320"/>
                <a:gd name="T83" fmla="*/ 21 h 149"/>
                <a:gd name="T84" fmla="*/ 298 w 320"/>
                <a:gd name="T85" fmla="*/ 21 h 149"/>
                <a:gd name="T86" fmla="*/ 298 w 320"/>
                <a:gd name="T87" fmla="*/ 12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20" h="149">
                  <a:moveTo>
                    <a:pt x="309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5"/>
                    <a:pt x="4" y="149"/>
                    <a:pt x="10" y="149"/>
                  </a:cubicBezTo>
                  <a:cubicBezTo>
                    <a:pt x="309" y="149"/>
                    <a:pt x="309" y="149"/>
                    <a:pt x="309" y="149"/>
                  </a:cubicBezTo>
                  <a:cubicBezTo>
                    <a:pt x="315" y="149"/>
                    <a:pt x="320" y="145"/>
                    <a:pt x="320" y="139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20" y="5"/>
                    <a:pt x="315" y="0"/>
                    <a:pt x="309" y="0"/>
                  </a:cubicBezTo>
                  <a:close/>
                  <a:moveTo>
                    <a:pt x="298" y="128"/>
                  </a:moveTo>
                  <a:cubicBezTo>
                    <a:pt x="21" y="128"/>
                    <a:pt x="21" y="128"/>
                    <a:pt x="21" y="128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2" y="59"/>
                    <a:pt x="47" y="64"/>
                    <a:pt x="53" y="64"/>
                  </a:cubicBezTo>
                  <a:cubicBezTo>
                    <a:pt x="59" y="64"/>
                    <a:pt x="64" y="59"/>
                    <a:pt x="64" y="53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85" y="21"/>
                    <a:pt x="85" y="21"/>
                    <a:pt x="85" y="21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91"/>
                    <a:pt x="90" y="96"/>
                    <a:pt x="96" y="96"/>
                  </a:cubicBezTo>
                  <a:cubicBezTo>
                    <a:pt x="102" y="96"/>
                    <a:pt x="106" y="91"/>
                    <a:pt x="106" y="85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28" y="53"/>
                    <a:pt x="128" y="53"/>
                    <a:pt x="128" y="53"/>
                  </a:cubicBezTo>
                  <a:cubicBezTo>
                    <a:pt x="128" y="59"/>
                    <a:pt x="132" y="64"/>
                    <a:pt x="138" y="64"/>
                  </a:cubicBezTo>
                  <a:cubicBezTo>
                    <a:pt x="144" y="64"/>
                    <a:pt x="149" y="59"/>
                    <a:pt x="149" y="53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70" y="21"/>
                    <a:pt x="170" y="21"/>
                    <a:pt x="170" y="21"/>
                  </a:cubicBezTo>
                  <a:cubicBezTo>
                    <a:pt x="170" y="85"/>
                    <a:pt x="170" y="85"/>
                    <a:pt x="170" y="85"/>
                  </a:cubicBezTo>
                  <a:cubicBezTo>
                    <a:pt x="170" y="91"/>
                    <a:pt x="175" y="96"/>
                    <a:pt x="181" y="96"/>
                  </a:cubicBezTo>
                  <a:cubicBezTo>
                    <a:pt x="187" y="96"/>
                    <a:pt x="192" y="91"/>
                    <a:pt x="192" y="85"/>
                  </a:cubicBezTo>
                  <a:cubicBezTo>
                    <a:pt x="192" y="21"/>
                    <a:pt x="192" y="21"/>
                    <a:pt x="192" y="21"/>
                  </a:cubicBezTo>
                  <a:cubicBezTo>
                    <a:pt x="213" y="21"/>
                    <a:pt x="213" y="21"/>
                    <a:pt x="213" y="21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3" y="59"/>
                    <a:pt x="218" y="64"/>
                    <a:pt x="224" y="64"/>
                  </a:cubicBezTo>
                  <a:cubicBezTo>
                    <a:pt x="230" y="64"/>
                    <a:pt x="234" y="59"/>
                    <a:pt x="234" y="53"/>
                  </a:cubicBezTo>
                  <a:cubicBezTo>
                    <a:pt x="234" y="21"/>
                    <a:pt x="234" y="21"/>
                    <a:pt x="234" y="21"/>
                  </a:cubicBezTo>
                  <a:cubicBezTo>
                    <a:pt x="256" y="21"/>
                    <a:pt x="256" y="21"/>
                    <a:pt x="256" y="21"/>
                  </a:cubicBezTo>
                  <a:cubicBezTo>
                    <a:pt x="256" y="85"/>
                    <a:pt x="256" y="85"/>
                    <a:pt x="256" y="85"/>
                  </a:cubicBezTo>
                  <a:cubicBezTo>
                    <a:pt x="256" y="91"/>
                    <a:pt x="260" y="96"/>
                    <a:pt x="266" y="96"/>
                  </a:cubicBezTo>
                  <a:cubicBezTo>
                    <a:pt x="272" y="96"/>
                    <a:pt x="277" y="91"/>
                    <a:pt x="277" y="85"/>
                  </a:cubicBezTo>
                  <a:cubicBezTo>
                    <a:pt x="277" y="21"/>
                    <a:pt x="277" y="21"/>
                    <a:pt x="277" y="21"/>
                  </a:cubicBezTo>
                  <a:cubicBezTo>
                    <a:pt x="298" y="21"/>
                    <a:pt x="298" y="21"/>
                    <a:pt x="298" y="21"/>
                  </a:cubicBezTo>
                  <a:lnTo>
                    <a:pt x="298" y="128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745" name="Freeform 808"/>
            <p:cNvSpPr>
              <a:spLocks noEditPoints="1"/>
            </p:cNvSpPr>
            <p:nvPr/>
          </p:nvSpPr>
          <p:spPr bwMode="gray">
            <a:xfrm>
              <a:off x="5615043" y="4289566"/>
              <a:ext cx="276766" cy="27676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5" name="Group 784"/>
          <p:cNvGrpSpPr/>
          <p:nvPr/>
        </p:nvGrpSpPr>
        <p:grpSpPr>
          <a:xfrm>
            <a:off x="5958327" y="3661682"/>
            <a:ext cx="278073" cy="277257"/>
            <a:chOff x="5917425" y="4289321"/>
            <a:chExt cx="278073" cy="277257"/>
          </a:xfrm>
        </p:grpSpPr>
        <p:sp>
          <p:nvSpPr>
            <p:cNvPr id="747" name="Freeform 286"/>
            <p:cNvSpPr>
              <a:spLocks noEditPoints="1"/>
            </p:cNvSpPr>
            <p:nvPr/>
          </p:nvSpPr>
          <p:spPr bwMode="gray">
            <a:xfrm>
              <a:off x="5977769" y="4351296"/>
              <a:ext cx="156569" cy="156569"/>
            </a:xfrm>
            <a:custGeom>
              <a:avLst/>
              <a:gdLst>
                <a:gd name="T0" fmla="*/ 43 w 289"/>
                <a:gd name="T1" fmla="*/ 289 h 289"/>
                <a:gd name="T2" fmla="*/ 13 w 289"/>
                <a:gd name="T3" fmla="*/ 276 h 289"/>
                <a:gd name="T4" fmla="*/ 0 w 289"/>
                <a:gd name="T5" fmla="*/ 246 h 289"/>
                <a:gd name="T6" fmla="*/ 13 w 289"/>
                <a:gd name="T7" fmla="*/ 216 h 289"/>
                <a:gd name="T8" fmla="*/ 118 w 289"/>
                <a:gd name="T9" fmla="*/ 111 h 289"/>
                <a:gd name="T10" fmla="*/ 140 w 289"/>
                <a:gd name="T11" fmla="*/ 29 h 289"/>
                <a:gd name="T12" fmla="*/ 156 w 289"/>
                <a:gd name="T13" fmla="*/ 16 h 289"/>
                <a:gd name="T14" fmla="*/ 229 w 289"/>
                <a:gd name="T15" fmla="*/ 9 h 289"/>
                <a:gd name="T16" fmla="*/ 235 w 289"/>
                <a:gd name="T17" fmla="*/ 16 h 289"/>
                <a:gd name="T18" fmla="*/ 233 w 289"/>
                <a:gd name="T19" fmla="*/ 26 h 289"/>
                <a:gd name="T20" fmla="*/ 194 w 289"/>
                <a:gd name="T21" fmla="*/ 65 h 289"/>
                <a:gd name="T22" fmla="*/ 208 w 289"/>
                <a:gd name="T23" fmla="*/ 81 h 289"/>
                <a:gd name="T24" fmla="*/ 224 w 289"/>
                <a:gd name="T25" fmla="*/ 95 h 289"/>
                <a:gd name="T26" fmla="*/ 263 w 289"/>
                <a:gd name="T27" fmla="*/ 56 h 289"/>
                <a:gd name="T28" fmla="*/ 273 w 289"/>
                <a:gd name="T29" fmla="*/ 54 h 289"/>
                <a:gd name="T30" fmla="*/ 280 w 289"/>
                <a:gd name="T31" fmla="*/ 60 h 289"/>
                <a:gd name="T32" fmla="*/ 273 w 289"/>
                <a:gd name="T33" fmla="*/ 133 h 289"/>
                <a:gd name="T34" fmla="*/ 273 w 289"/>
                <a:gd name="T35" fmla="*/ 133 h 289"/>
                <a:gd name="T36" fmla="*/ 260 w 289"/>
                <a:gd name="T37" fmla="*/ 149 h 289"/>
                <a:gd name="T38" fmla="*/ 178 w 289"/>
                <a:gd name="T39" fmla="*/ 171 h 289"/>
                <a:gd name="T40" fmla="*/ 73 w 289"/>
                <a:gd name="T41" fmla="*/ 276 h 289"/>
                <a:gd name="T42" fmla="*/ 43 w 289"/>
                <a:gd name="T43" fmla="*/ 289 h 289"/>
                <a:gd name="T44" fmla="*/ 200 w 289"/>
                <a:gd name="T45" fmla="*/ 25 h 289"/>
                <a:gd name="T46" fmla="*/ 167 w 289"/>
                <a:gd name="T47" fmla="*/ 34 h 289"/>
                <a:gd name="T48" fmla="*/ 155 w 289"/>
                <a:gd name="T49" fmla="*/ 44 h 289"/>
                <a:gd name="T50" fmla="*/ 140 w 289"/>
                <a:gd name="T51" fmla="*/ 110 h 289"/>
                <a:gd name="T52" fmla="*/ 137 w 289"/>
                <a:gd name="T53" fmla="*/ 122 h 289"/>
                <a:gd name="T54" fmla="*/ 28 w 289"/>
                <a:gd name="T55" fmla="*/ 231 h 289"/>
                <a:gd name="T56" fmla="*/ 22 w 289"/>
                <a:gd name="T57" fmla="*/ 246 h 289"/>
                <a:gd name="T58" fmla="*/ 28 w 289"/>
                <a:gd name="T59" fmla="*/ 261 h 289"/>
                <a:gd name="T60" fmla="*/ 58 w 289"/>
                <a:gd name="T61" fmla="*/ 261 h 289"/>
                <a:gd name="T62" fmla="*/ 167 w 289"/>
                <a:gd name="T63" fmla="*/ 152 h 289"/>
                <a:gd name="T64" fmla="*/ 179 w 289"/>
                <a:gd name="T65" fmla="*/ 149 h 289"/>
                <a:gd name="T66" fmla="*/ 245 w 289"/>
                <a:gd name="T67" fmla="*/ 134 h 289"/>
                <a:gd name="T68" fmla="*/ 255 w 289"/>
                <a:gd name="T69" fmla="*/ 122 h 289"/>
                <a:gd name="T70" fmla="*/ 255 w 289"/>
                <a:gd name="T71" fmla="*/ 122 h 289"/>
                <a:gd name="T72" fmla="*/ 264 w 289"/>
                <a:gd name="T73" fmla="*/ 85 h 289"/>
                <a:gd name="T74" fmla="*/ 232 w 289"/>
                <a:gd name="T75" fmla="*/ 117 h 289"/>
                <a:gd name="T76" fmla="*/ 219 w 289"/>
                <a:gd name="T77" fmla="*/ 118 h 289"/>
                <a:gd name="T78" fmla="*/ 192 w 289"/>
                <a:gd name="T79" fmla="*/ 96 h 289"/>
                <a:gd name="T80" fmla="*/ 171 w 289"/>
                <a:gd name="T81" fmla="*/ 70 h 289"/>
                <a:gd name="T82" fmla="*/ 172 w 289"/>
                <a:gd name="T83" fmla="*/ 56 h 289"/>
                <a:gd name="T84" fmla="*/ 204 w 289"/>
                <a:gd name="T85" fmla="*/ 25 h 289"/>
                <a:gd name="T86" fmla="*/ 200 w 289"/>
                <a:gd name="T87" fmla="*/ 25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9" h="289">
                  <a:moveTo>
                    <a:pt x="43" y="289"/>
                  </a:moveTo>
                  <a:cubicBezTo>
                    <a:pt x="32" y="289"/>
                    <a:pt x="21" y="284"/>
                    <a:pt x="13" y="276"/>
                  </a:cubicBezTo>
                  <a:cubicBezTo>
                    <a:pt x="5" y="268"/>
                    <a:pt x="0" y="257"/>
                    <a:pt x="0" y="246"/>
                  </a:cubicBezTo>
                  <a:cubicBezTo>
                    <a:pt x="0" y="235"/>
                    <a:pt x="5" y="224"/>
                    <a:pt x="13" y="216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0" y="82"/>
                    <a:pt x="118" y="50"/>
                    <a:pt x="140" y="29"/>
                  </a:cubicBezTo>
                  <a:cubicBezTo>
                    <a:pt x="144" y="24"/>
                    <a:pt x="150" y="20"/>
                    <a:pt x="156" y="16"/>
                  </a:cubicBezTo>
                  <a:cubicBezTo>
                    <a:pt x="178" y="3"/>
                    <a:pt x="204" y="0"/>
                    <a:pt x="229" y="9"/>
                  </a:cubicBezTo>
                  <a:cubicBezTo>
                    <a:pt x="232" y="10"/>
                    <a:pt x="235" y="13"/>
                    <a:pt x="235" y="16"/>
                  </a:cubicBezTo>
                  <a:cubicBezTo>
                    <a:pt x="236" y="20"/>
                    <a:pt x="235" y="24"/>
                    <a:pt x="233" y="26"/>
                  </a:cubicBezTo>
                  <a:cubicBezTo>
                    <a:pt x="194" y="65"/>
                    <a:pt x="194" y="65"/>
                    <a:pt x="194" y="65"/>
                  </a:cubicBezTo>
                  <a:cubicBezTo>
                    <a:pt x="198" y="71"/>
                    <a:pt x="203" y="76"/>
                    <a:pt x="208" y="81"/>
                  </a:cubicBezTo>
                  <a:cubicBezTo>
                    <a:pt x="213" y="86"/>
                    <a:pt x="218" y="91"/>
                    <a:pt x="224" y="95"/>
                  </a:cubicBezTo>
                  <a:cubicBezTo>
                    <a:pt x="263" y="56"/>
                    <a:pt x="263" y="56"/>
                    <a:pt x="263" y="56"/>
                  </a:cubicBezTo>
                  <a:cubicBezTo>
                    <a:pt x="265" y="54"/>
                    <a:pt x="269" y="53"/>
                    <a:pt x="273" y="54"/>
                  </a:cubicBezTo>
                  <a:cubicBezTo>
                    <a:pt x="276" y="54"/>
                    <a:pt x="279" y="57"/>
                    <a:pt x="280" y="60"/>
                  </a:cubicBezTo>
                  <a:cubicBezTo>
                    <a:pt x="289" y="85"/>
                    <a:pt x="286" y="111"/>
                    <a:pt x="273" y="133"/>
                  </a:cubicBezTo>
                  <a:cubicBezTo>
                    <a:pt x="273" y="133"/>
                    <a:pt x="273" y="133"/>
                    <a:pt x="273" y="133"/>
                  </a:cubicBezTo>
                  <a:cubicBezTo>
                    <a:pt x="269" y="139"/>
                    <a:pt x="265" y="145"/>
                    <a:pt x="260" y="149"/>
                  </a:cubicBezTo>
                  <a:cubicBezTo>
                    <a:pt x="239" y="171"/>
                    <a:pt x="207" y="179"/>
                    <a:pt x="178" y="171"/>
                  </a:cubicBezTo>
                  <a:cubicBezTo>
                    <a:pt x="73" y="276"/>
                    <a:pt x="73" y="276"/>
                    <a:pt x="73" y="276"/>
                  </a:cubicBezTo>
                  <a:cubicBezTo>
                    <a:pt x="65" y="284"/>
                    <a:pt x="54" y="289"/>
                    <a:pt x="43" y="289"/>
                  </a:cubicBezTo>
                  <a:close/>
                  <a:moveTo>
                    <a:pt x="200" y="25"/>
                  </a:moveTo>
                  <a:cubicBezTo>
                    <a:pt x="188" y="25"/>
                    <a:pt x="177" y="28"/>
                    <a:pt x="167" y="34"/>
                  </a:cubicBezTo>
                  <a:cubicBezTo>
                    <a:pt x="162" y="37"/>
                    <a:pt x="158" y="40"/>
                    <a:pt x="155" y="44"/>
                  </a:cubicBezTo>
                  <a:cubicBezTo>
                    <a:pt x="137" y="61"/>
                    <a:pt x="132" y="87"/>
                    <a:pt x="140" y="110"/>
                  </a:cubicBezTo>
                  <a:cubicBezTo>
                    <a:pt x="141" y="114"/>
                    <a:pt x="140" y="119"/>
                    <a:pt x="137" y="122"/>
                  </a:cubicBezTo>
                  <a:cubicBezTo>
                    <a:pt x="28" y="231"/>
                    <a:pt x="28" y="231"/>
                    <a:pt x="28" y="231"/>
                  </a:cubicBezTo>
                  <a:cubicBezTo>
                    <a:pt x="24" y="235"/>
                    <a:pt x="22" y="240"/>
                    <a:pt x="22" y="246"/>
                  </a:cubicBezTo>
                  <a:cubicBezTo>
                    <a:pt x="22" y="252"/>
                    <a:pt x="24" y="257"/>
                    <a:pt x="28" y="261"/>
                  </a:cubicBezTo>
                  <a:cubicBezTo>
                    <a:pt x="36" y="269"/>
                    <a:pt x="50" y="269"/>
                    <a:pt x="58" y="261"/>
                  </a:cubicBezTo>
                  <a:cubicBezTo>
                    <a:pt x="167" y="152"/>
                    <a:pt x="167" y="152"/>
                    <a:pt x="167" y="152"/>
                  </a:cubicBezTo>
                  <a:cubicBezTo>
                    <a:pt x="170" y="149"/>
                    <a:pt x="175" y="148"/>
                    <a:pt x="179" y="149"/>
                  </a:cubicBezTo>
                  <a:cubicBezTo>
                    <a:pt x="202" y="157"/>
                    <a:pt x="228" y="152"/>
                    <a:pt x="245" y="134"/>
                  </a:cubicBezTo>
                  <a:cubicBezTo>
                    <a:pt x="249" y="131"/>
                    <a:pt x="252" y="127"/>
                    <a:pt x="255" y="122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61" y="111"/>
                    <a:pt x="265" y="98"/>
                    <a:pt x="264" y="85"/>
                  </a:cubicBezTo>
                  <a:cubicBezTo>
                    <a:pt x="232" y="117"/>
                    <a:pt x="232" y="117"/>
                    <a:pt x="232" y="117"/>
                  </a:cubicBezTo>
                  <a:cubicBezTo>
                    <a:pt x="229" y="120"/>
                    <a:pt x="223" y="121"/>
                    <a:pt x="219" y="118"/>
                  </a:cubicBezTo>
                  <a:cubicBezTo>
                    <a:pt x="210" y="112"/>
                    <a:pt x="201" y="105"/>
                    <a:pt x="192" y="96"/>
                  </a:cubicBezTo>
                  <a:cubicBezTo>
                    <a:pt x="184" y="88"/>
                    <a:pt x="177" y="79"/>
                    <a:pt x="171" y="70"/>
                  </a:cubicBezTo>
                  <a:cubicBezTo>
                    <a:pt x="168" y="66"/>
                    <a:pt x="169" y="60"/>
                    <a:pt x="172" y="56"/>
                  </a:cubicBezTo>
                  <a:cubicBezTo>
                    <a:pt x="204" y="25"/>
                    <a:pt x="204" y="25"/>
                    <a:pt x="204" y="25"/>
                  </a:cubicBezTo>
                  <a:cubicBezTo>
                    <a:pt x="202" y="25"/>
                    <a:pt x="201" y="25"/>
                    <a:pt x="200" y="25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748" name="Freeform 287"/>
            <p:cNvSpPr>
              <a:spLocks noEditPoints="1"/>
            </p:cNvSpPr>
            <p:nvPr/>
          </p:nvSpPr>
          <p:spPr bwMode="gray">
            <a:xfrm>
              <a:off x="5917425" y="4289321"/>
              <a:ext cx="278073" cy="277257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6" name="Group 785"/>
          <p:cNvGrpSpPr/>
          <p:nvPr/>
        </p:nvGrpSpPr>
        <p:grpSpPr>
          <a:xfrm>
            <a:off x="6340616" y="3661682"/>
            <a:ext cx="277257" cy="278073"/>
            <a:chOff x="6338044" y="4288913"/>
            <a:chExt cx="277257" cy="278073"/>
          </a:xfrm>
        </p:grpSpPr>
        <p:sp>
          <p:nvSpPr>
            <p:cNvPr id="750" name="Freeform 575"/>
            <p:cNvSpPr>
              <a:spLocks noEditPoints="1"/>
            </p:cNvSpPr>
            <p:nvPr/>
          </p:nvSpPr>
          <p:spPr bwMode="gray">
            <a:xfrm>
              <a:off x="6338044" y="4288913"/>
              <a:ext cx="277257" cy="27807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751" name="Freeform 576"/>
            <p:cNvSpPr>
              <a:spLocks noEditPoints="1"/>
            </p:cNvSpPr>
            <p:nvPr/>
          </p:nvSpPr>
          <p:spPr bwMode="gray">
            <a:xfrm>
              <a:off x="6390234" y="4363936"/>
              <a:ext cx="172878" cy="127212"/>
            </a:xfrm>
            <a:custGeom>
              <a:avLst/>
              <a:gdLst>
                <a:gd name="T0" fmla="*/ 309 w 320"/>
                <a:gd name="T1" fmla="*/ 43 h 235"/>
                <a:gd name="T2" fmla="*/ 234 w 320"/>
                <a:gd name="T3" fmla="*/ 43 h 235"/>
                <a:gd name="T4" fmla="*/ 192 w 320"/>
                <a:gd name="T5" fmla="*/ 0 h 235"/>
                <a:gd name="T6" fmla="*/ 128 w 320"/>
                <a:gd name="T7" fmla="*/ 0 h 235"/>
                <a:gd name="T8" fmla="*/ 85 w 320"/>
                <a:gd name="T9" fmla="*/ 43 h 235"/>
                <a:gd name="T10" fmla="*/ 10 w 320"/>
                <a:gd name="T11" fmla="*/ 43 h 235"/>
                <a:gd name="T12" fmla="*/ 0 w 320"/>
                <a:gd name="T13" fmla="*/ 54 h 235"/>
                <a:gd name="T14" fmla="*/ 0 w 320"/>
                <a:gd name="T15" fmla="*/ 118 h 235"/>
                <a:gd name="T16" fmla="*/ 10 w 320"/>
                <a:gd name="T17" fmla="*/ 128 h 235"/>
                <a:gd name="T18" fmla="*/ 21 w 320"/>
                <a:gd name="T19" fmla="*/ 128 h 235"/>
                <a:gd name="T20" fmla="*/ 21 w 320"/>
                <a:gd name="T21" fmla="*/ 224 h 235"/>
                <a:gd name="T22" fmla="*/ 32 w 320"/>
                <a:gd name="T23" fmla="*/ 235 h 235"/>
                <a:gd name="T24" fmla="*/ 288 w 320"/>
                <a:gd name="T25" fmla="*/ 235 h 235"/>
                <a:gd name="T26" fmla="*/ 298 w 320"/>
                <a:gd name="T27" fmla="*/ 224 h 235"/>
                <a:gd name="T28" fmla="*/ 298 w 320"/>
                <a:gd name="T29" fmla="*/ 128 h 235"/>
                <a:gd name="T30" fmla="*/ 309 w 320"/>
                <a:gd name="T31" fmla="*/ 128 h 235"/>
                <a:gd name="T32" fmla="*/ 320 w 320"/>
                <a:gd name="T33" fmla="*/ 118 h 235"/>
                <a:gd name="T34" fmla="*/ 320 w 320"/>
                <a:gd name="T35" fmla="*/ 54 h 235"/>
                <a:gd name="T36" fmla="*/ 309 w 320"/>
                <a:gd name="T37" fmla="*/ 43 h 235"/>
                <a:gd name="T38" fmla="*/ 128 w 320"/>
                <a:gd name="T39" fmla="*/ 22 h 235"/>
                <a:gd name="T40" fmla="*/ 192 w 320"/>
                <a:gd name="T41" fmla="*/ 22 h 235"/>
                <a:gd name="T42" fmla="*/ 213 w 320"/>
                <a:gd name="T43" fmla="*/ 43 h 235"/>
                <a:gd name="T44" fmla="*/ 106 w 320"/>
                <a:gd name="T45" fmla="*/ 43 h 235"/>
                <a:gd name="T46" fmla="*/ 128 w 320"/>
                <a:gd name="T47" fmla="*/ 22 h 235"/>
                <a:gd name="T48" fmla="*/ 277 w 320"/>
                <a:gd name="T49" fmla="*/ 214 h 235"/>
                <a:gd name="T50" fmla="*/ 42 w 320"/>
                <a:gd name="T51" fmla="*/ 214 h 235"/>
                <a:gd name="T52" fmla="*/ 42 w 320"/>
                <a:gd name="T53" fmla="*/ 128 h 235"/>
                <a:gd name="T54" fmla="*/ 128 w 320"/>
                <a:gd name="T55" fmla="*/ 128 h 235"/>
                <a:gd name="T56" fmla="*/ 128 w 320"/>
                <a:gd name="T57" fmla="*/ 139 h 235"/>
                <a:gd name="T58" fmla="*/ 138 w 320"/>
                <a:gd name="T59" fmla="*/ 150 h 235"/>
                <a:gd name="T60" fmla="*/ 181 w 320"/>
                <a:gd name="T61" fmla="*/ 150 h 235"/>
                <a:gd name="T62" fmla="*/ 192 w 320"/>
                <a:gd name="T63" fmla="*/ 139 h 235"/>
                <a:gd name="T64" fmla="*/ 192 w 320"/>
                <a:gd name="T65" fmla="*/ 128 h 235"/>
                <a:gd name="T66" fmla="*/ 277 w 320"/>
                <a:gd name="T67" fmla="*/ 128 h 235"/>
                <a:gd name="T68" fmla="*/ 277 w 320"/>
                <a:gd name="T69" fmla="*/ 214 h 235"/>
                <a:gd name="T70" fmla="*/ 170 w 320"/>
                <a:gd name="T71" fmla="*/ 128 h 235"/>
                <a:gd name="T72" fmla="*/ 149 w 320"/>
                <a:gd name="T73" fmla="*/ 128 h 235"/>
                <a:gd name="T74" fmla="*/ 149 w 320"/>
                <a:gd name="T75" fmla="*/ 107 h 235"/>
                <a:gd name="T76" fmla="*/ 170 w 320"/>
                <a:gd name="T77" fmla="*/ 107 h 235"/>
                <a:gd name="T78" fmla="*/ 170 w 320"/>
                <a:gd name="T79" fmla="*/ 128 h 235"/>
                <a:gd name="T80" fmla="*/ 298 w 320"/>
                <a:gd name="T81" fmla="*/ 107 h 235"/>
                <a:gd name="T82" fmla="*/ 192 w 320"/>
                <a:gd name="T83" fmla="*/ 107 h 235"/>
                <a:gd name="T84" fmla="*/ 192 w 320"/>
                <a:gd name="T85" fmla="*/ 96 h 235"/>
                <a:gd name="T86" fmla="*/ 181 w 320"/>
                <a:gd name="T87" fmla="*/ 86 h 235"/>
                <a:gd name="T88" fmla="*/ 138 w 320"/>
                <a:gd name="T89" fmla="*/ 86 h 235"/>
                <a:gd name="T90" fmla="*/ 128 w 320"/>
                <a:gd name="T91" fmla="*/ 96 h 235"/>
                <a:gd name="T92" fmla="*/ 128 w 320"/>
                <a:gd name="T93" fmla="*/ 107 h 235"/>
                <a:gd name="T94" fmla="*/ 21 w 320"/>
                <a:gd name="T95" fmla="*/ 107 h 235"/>
                <a:gd name="T96" fmla="*/ 21 w 320"/>
                <a:gd name="T97" fmla="*/ 64 h 235"/>
                <a:gd name="T98" fmla="*/ 298 w 320"/>
                <a:gd name="T99" fmla="*/ 64 h 235"/>
                <a:gd name="T100" fmla="*/ 298 w 320"/>
                <a:gd name="T101" fmla="*/ 107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0" h="235">
                  <a:moveTo>
                    <a:pt x="309" y="43"/>
                  </a:moveTo>
                  <a:cubicBezTo>
                    <a:pt x="234" y="43"/>
                    <a:pt x="234" y="43"/>
                    <a:pt x="234" y="43"/>
                  </a:cubicBezTo>
                  <a:cubicBezTo>
                    <a:pt x="234" y="19"/>
                    <a:pt x="215" y="0"/>
                    <a:pt x="192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04" y="0"/>
                    <a:pt x="85" y="19"/>
                    <a:pt x="85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4" y="43"/>
                    <a:pt x="0" y="48"/>
                    <a:pt x="0" y="54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24"/>
                    <a:pt x="4" y="128"/>
                    <a:pt x="10" y="128"/>
                  </a:cubicBezTo>
                  <a:cubicBezTo>
                    <a:pt x="21" y="128"/>
                    <a:pt x="21" y="128"/>
                    <a:pt x="21" y="128"/>
                  </a:cubicBezTo>
                  <a:cubicBezTo>
                    <a:pt x="21" y="224"/>
                    <a:pt x="21" y="224"/>
                    <a:pt x="21" y="224"/>
                  </a:cubicBezTo>
                  <a:cubicBezTo>
                    <a:pt x="21" y="230"/>
                    <a:pt x="26" y="235"/>
                    <a:pt x="32" y="235"/>
                  </a:cubicBezTo>
                  <a:cubicBezTo>
                    <a:pt x="288" y="235"/>
                    <a:pt x="288" y="235"/>
                    <a:pt x="288" y="235"/>
                  </a:cubicBezTo>
                  <a:cubicBezTo>
                    <a:pt x="294" y="235"/>
                    <a:pt x="298" y="230"/>
                    <a:pt x="298" y="224"/>
                  </a:cubicBezTo>
                  <a:cubicBezTo>
                    <a:pt x="298" y="128"/>
                    <a:pt x="298" y="128"/>
                    <a:pt x="298" y="128"/>
                  </a:cubicBezTo>
                  <a:cubicBezTo>
                    <a:pt x="309" y="128"/>
                    <a:pt x="309" y="128"/>
                    <a:pt x="309" y="128"/>
                  </a:cubicBezTo>
                  <a:cubicBezTo>
                    <a:pt x="315" y="128"/>
                    <a:pt x="320" y="124"/>
                    <a:pt x="320" y="118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48"/>
                    <a:pt x="315" y="43"/>
                    <a:pt x="309" y="43"/>
                  </a:cubicBezTo>
                  <a:close/>
                  <a:moveTo>
                    <a:pt x="128" y="22"/>
                  </a:moveTo>
                  <a:cubicBezTo>
                    <a:pt x="192" y="22"/>
                    <a:pt x="192" y="22"/>
                    <a:pt x="192" y="22"/>
                  </a:cubicBezTo>
                  <a:cubicBezTo>
                    <a:pt x="203" y="22"/>
                    <a:pt x="213" y="31"/>
                    <a:pt x="213" y="43"/>
                  </a:cubicBezTo>
                  <a:cubicBezTo>
                    <a:pt x="106" y="43"/>
                    <a:pt x="106" y="43"/>
                    <a:pt x="106" y="43"/>
                  </a:cubicBezTo>
                  <a:cubicBezTo>
                    <a:pt x="106" y="31"/>
                    <a:pt x="116" y="22"/>
                    <a:pt x="128" y="22"/>
                  </a:cubicBezTo>
                  <a:close/>
                  <a:moveTo>
                    <a:pt x="277" y="214"/>
                  </a:moveTo>
                  <a:cubicBezTo>
                    <a:pt x="42" y="214"/>
                    <a:pt x="42" y="214"/>
                    <a:pt x="42" y="214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139"/>
                    <a:pt x="128" y="139"/>
                    <a:pt x="128" y="139"/>
                  </a:cubicBezTo>
                  <a:cubicBezTo>
                    <a:pt x="128" y="145"/>
                    <a:pt x="132" y="150"/>
                    <a:pt x="138" y="150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7" y="150"/>
                    <a:pt x="192" y="145"/>
                    <a:pt x="192" y="139"/>
                  </a:cubicBezTo>
                  <a:cubicBezTo>
                    <a:pt x="192" y="128"/>
                    <a:pt x="192" y="128"/>
                    <a:pt x="192" y="128"/>
                  </a:cubicBezTo>
                  <a:cubicBezTo>
                    <a:pt x="277" y="128"/>
                    <a:pt x="277" y="128"/>
                    <a:pt x="277" y="128"/>
                  </a:cubicBezTo>
                  <a:lnTo>
                    <a:pt x="277" y="214"/>
                  </a:lnTo>
                  <a:close/>
                  <a:moveTo>
                    <a:pt x="170" y="128"/>
                  </a:moveTo>
                  <a:cubicBezTo>
                    <a:pt x="149" y="128"/>
                    <a:pt x="149" y="128"/>
                    <a:pt x="149" y="128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70" y="107"/>
                    <a:pt x="170" y="107"/>
                    <a:pt x="170" y="107"/>
                  </a:cubicBezTo>
                  <a:lnTo>
                    <a:pt x="170" y="128"/>
                  </a:lnTo>
                  <a:close/>
                  <a:moveTo>
                    <a:pt x="298" y="107"/>
                  </a:moveTo>
                  <a:cubicBezTo>
                    <a:pt x="192" y="107"/>
                    <a:pt x="192" y="107"/>
                    <a:pt x="192" y="107"/>
                  </a:cubicBezTo>
                  <a:cubicBezTo>
                    <a:pt x="192" y="96"/>
                    <a:pt x="192" y="96"/>
                    <a:pt x="192" y="96"/>
                  </a:cubicBezTo>
                  <a:cubicBezTo>
                    <a:pt x="192" y="90"/>
                    <a:pt x="187" y="86"/>
                    <a:pt x="181" y="86"/>
                  </a:cubicBezTo>
                  <a:cubicBezTo>
                    <a:pt x="138" y="86"/>
                    <a:pt x="138" y="86"/>
                    <a:pt x="138" y="86"/>
                  </a:cubicBezTo>
                  <a:cubicBezTo>
                    <a:pt x="132" y="86"/>
                    <a:pt x="128" y="90"/>
                    <a:pt x="128" y="96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21" y="107"/>
                    <a:pt x="21" y="107"/>
                    <a:pt x="21" y="107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98" y="64"/>
                    <a:pt x="298" y="64"/>
                    <a:pt x="298" y="64"/>
                  </a:cubicBezTo>
                  <a:lnTo>
                    <a:pt x="298" y="107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7" name="Group 786"/>
          <p:cNvGrpSpPr/>
          <p:nvPr/>
        </p:nvGrpSpPr>
        <p:grpSpPr>
          <a:xfrm>
            <a:off x="6722089" y="3661682"/>
            <a:ext cx="275986" cy="275986"/>
            <a:chOff x="6747727" y="4289956"/>
            <a:chExt cx="275986" cy="275986"/>
          </a:xfrm>
        </p:grpSpPr>
        <p:sp>
          <p:nvSpPr>
            <p:cNvPr id="753" name="Freeform 646"/>
            <p:cNvSpPr>
              <a:spLocks noEditPoints="1"/>
            </p:cNvSpPr>
            <p:nvPr/>
          </p:nvSpPr>
          <p:spPr bwMode="gray">
            <a:xfrm>
              <a:off x="6747727" y="4289956"/>
              <a:ext cx="275986" cy="27598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754" name="Freeform 647"/>
            <p:cNvSpPr>
              <a:spLocks noEditPoints="1"/>
            </p:cNvSpPr>
            <p:nvPr/>
          </p:nvSpPr>
          <p:spPr bwMode="gray">
            <a:xfrm>
              <a:off x="6799677" y="4381681"/>
              <a:ext cx="172085" cy="80361"/>
            </a:xfrm>
            <a:custGeom>
              <a:avLst/>
              <a:gdLst>
                <a:gd name="T0" fmla="*/ 309 w 320"/>
                <a:gd name="T1" fmla="*/ 75 h 150"/>
                <a:gd name="T2" fmla="*/ 298 w 320"/>
                <a:gd name="T3" fmla="*/ 75 h 150"/>
                <a:gd name="T4" fmla="*/ 298 w 320"/>
                <a:gd name="T5" fmla="*/ 54 h 150"/>
                <a:gd name="T6" fmla="*/ 288 w 320"/>
                <a:gd name="T7" fmla="*/ 43 h 150"/>
                <a:gd name="T8" fmla="*/ 277 w 320"/>
                <a:gd name="T9" fmla="*/ 54 h 150"/>
                <a:gd name="T10" fmla="*/ 277 w 320"/>
                <a:gd name="T11" fmla="*/ 67 h 150"/>
                <a:gd name="T12" fmla="*/ 160 w 320"/>
                <a:gd name="T13" fmla="*/ 0 h 150"/>
                <a:gd name="T14" fmla="*/ 42 w 320"/>
                <a:gd name="T15" fmla="*/ 67 h 150"/>
                <a:gd name="T16" fmla="*/ 42 w 320"/>
                <a:gd name="T17" fmla="*/ 54 h 150"/>
                <a:gd name="T18" fmla="*/ 32 w 320"/>
                <a:gd name="T19" fmla="*/ 43 h 150"/>
                <a:gd name="T20" fmla="*/ 21 w 320"/>
                <a:gd name="T21" fmla="*/ 54 h 150"/>
                <a:gd name="T22" fmla="*/ 21 w 320"/>
                <a:gd name="T23" fmla="*/ 75 h 150"/>
                <a:gd name="T24" fmla="*/ 10 w 320"/>
                <a:gd name="T25" fmla="*/ 75 h 150"/>
                <a:gd name="T26" fmla="*/ 0 w 320"/>
                <a:gd name="T27" fmla="*/ 86 h 150"/>
                <a:gd name="T28" fmla="*/ 10 w 320"/>
                <a:gd name="T29" fmla="*/ 96 h 150"/>
                <a:gd name="T30" fmla="*/ 21 w 320"/>
                <a:gd name="T31" fmla="*/ 96 h 150"/>
                <a:gd name="T32" fmla="*/ 21 w 320"/>
                <a:gd name="T33" fmla="*/ 139 h 150"/>
                <a:gd name="T34" fmla="*/ 32 w 320"/>
                <a:gd name="T35" fmla="*/ 150 h 150"/>
                <a:gd name="T36" fmla="*/ 42 w 320"/>
                <a:gd name="T37" fmla="*/ 139 h 150"/>
                <a:gd name="T38" fmla="*/ 42 w 320"/>
                <a:gd name="T39" fmla="*/ 96 h 150"/>
                <a:gd name="T40" fmla="*/ 277 w 320"/>
                <a:gd name="T41" fmla="*/ 96 h 150"/>
                <a:gd name="T42" fmla="*/ 277 w 320"/>
                <a:gd name="T43" fmla="*/ 139 h 150"/>
                <a:gd name="T44" fmla="*/ 288 w 320"/>
                <a:gd name="T45" fmla="*/ 150 h 150"/>
                <a:gd name="T46" fmla="*/ 298 w 320"/>
                <a:gd name="T47" fmla="*/ 139 h 150"/>
                <a:gd name="T48" fmla="*/ 298 w 320"/>
                <a:gd name="T49" fmla="*/ 96 h 150"/>
                <a:gd name="T50" fmla="*/ 309 w 320"/>
                <a:gd name="T51" fmla="*/ 96 h 150"/>
                <a:gd name="T52" fmla="*/ 320 w 320"/>
                <a:gd name="T53" fmla="*/ 86 h 150"/>
                <a:gd name="T54" fmla="*/ 309 w 320"/>
                <a:gd name="T55" fmla="*/ 75 h 150"/>
                <a:gd name="T56" fmla="*/ 202 w 320"/>
                <a:gd name="T57" fmla="*/ 75 h 150"/>
                <a:gd name="T58" fmla="*/ 170 w 320"/>
                <a:gd name="T59" fmla="*/ 75 h 150"/>
                <a:gd name="T60" fmla="*/ 170 w 320"/>
                <a:gd name="T61" fmla="*/ 22 h 150"/>
                <a:gd name="T62" fmla="*/ 202 w 320"/>
                <a:gd name="T63" fmla="*/ 32 h 150"/>
                <a:gd name="T64" fmla="*/ 202 w 320"/>
                <a:gd name="T65" fmla="*/ 32 h 150"/>
                <a:gd name="T66" fmla="*/ 202 w 320"/>
                <a:gd name="T67" fmla="*/ 75 h 150"/>
                <a:gd name="T68" fmla="*/ 149 w 320"/>
                <a:gd name="T69" fmla="*/ 75 h 150"/>
                <a:gd name="T70" fmla="*/ 117 w 320"/>
                <a:gd name="T71" fmla="*/ 75 h 150"/>
                <a:gd name="T72" fmla="*/ 117 w 320"/>
                <a:gd name="T73" fmla="*/ 32 h 150"/>
                <a:gd name="T74" fmla="*/ 117 w 320"/>
                <a:gd name="T75" fmla="*/ 32 h 150"/>
                <a:gd name="T76" fmla="*/ 149 w 320"/>
                <a:gd name="T77" fmla="*/ 22 h 150"/>
                <a:gd name="T78" fmla="*/ 149 w 320"/>
                <a:gd name="T79" fmla="*/ 75 h 150"/>
                <a:gd name="T80" fmla="*/ 96 w 320"/>
                <a:gd name="T81" fmla="*/ 44 h 150"/>
                <a:gd name="T82" fmla="*/ 96 w 320"/>
                <a:gd name="T83" fmla="*/ 75 h 150"/>
                <a:gd name="T84" fmla="*/ 63 w 320"/>
                <a:gd name="T85" fmla="*/ 75 h 150"/>
                <a:gd name="T86" fmla="*/ 96 w 320"/>
                <a:gd name="T87" fmla="*/ 44 h 150"/>
                <a:gd name="T88" fmla="*/ 224 w 320"/>
                <a:gd name="T89" fmla="*/ 75 h 150"/>
                <a:gd name="T90" fmla="*/ 224 w 320"/>
                <a:gd name="T91" fmla="*/ 44 h 150"/>
                <a:gd name="T92" fmla="*/ 256 w 320"/>
                <a:gd name="T93" fmla="*/ 75 h 150"/>
                <a:gd name="T94" fmla="*/ 224 w 320"/>
                <a:gd name="T95" fmla="*/ 7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20" h="150">
                  <a:moveTo>
                    <a:pt x="309" y="75"/>
                  </a:moveTo>
                  <a:cubicBezTo>
                    <a:pt x="298" y="75"/>
                    <a:pt x="298" y="75"/>
                    <a:pt x="298" y="75"/>
                  </a:cubicBezTo>
                  <a:cubicBezTo>
                    <a:pt x="298" y="54"/>
                    <a:pt x="298" y="54"/>
                    <a:pt x="298" y="54"/>
                  </a:cubicBezTo>
                  <a:cubicBezTo>
                    <a:pt x="298" y="48"/>
                    <a:pt x="294" y="43"/>
                    <a:pt x="288" y="43"/>
                  </a:cubicBezTo>
                  <a:cubicBezTo>
                    <a:pt x="282" y="43"/>
                    <a:pt x="277" y="48"/>
                    <a:pt x="277" y="54"/>
                  </a:cubicBezTo>
                  <a:cubicBezTo>
                    <a:pt x="277" y="67"/>
                    <a:pt x="277" y="67"/>
                    <a:pt x="277" y="67"/>
                  </a:cubicBezTo>
                  <a:cubicBezTo>
                    <a:pt x="244" y="24"/>
                    <a:pt x="202" y="0"/>
                    <a:pt x="160" y="0"/>
                  </a:cubicBezTo>
                  <a:cubicBezTo>
                    <a:pt x="117" y="0"/>
                    <a:pt x="76" y="24"/>
                    <a:pt x="42" y="67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48"/>
                    <a:pt x="38" y="43"/>
                    <a:pt x="32" y="43"/>
                  </a:cubicBezTo>
                  <a:cubicBezTo>
                    <a:pt x="26" y="43"/>
                    <a:pt x="21" y="48"/>
                    <a:pt x="21" y="54"/>
                  </a:cubicBezTo>
                  <a:cubicBezTo>
                    <a:pt x="21" y="75"/>
                    <a:pt x="21" y="75"/>
                    <a:pt x="21" y="75"/>
                  </a:cubicBezTo>
                  <a:cubicBezTo>
                    <a:pt x="10" y="75"/>
                    <a:pt x="10" y="75"/>
                    <a:pt x="10" y="75"/>
                  </a:cubicBezTo>
                  <a:cubicBezTo>
                    <a:pt x="4" y="75"/>
                    <a:pt x="0" y="80"/>
                    <a:pt x="0" y="86"/>
                  </a:cubicBezTo>
                  <a:cubicBezTo>
                    <a:pt x="0" y="92"/>
                    <a:pt x="4" y="96"/>
                    <a:pt x="10" y="96"/>
                  </a:cubicBezTo>
                  <a:cubicBezTo>
                    <a:pt x="21" y="96"/>
                    <a:pt x="21" y="96"/>
                    <a:pt x="21" y="96"/>
                  </a:cubicBezTo>
                  <a:cubicBezTo>
                    <a:pt x="21" y="139"/>
                    <a:pt x="21" y="139"/>
                    <a:pt x="21" y="139"/>
                  </a:cubicBezTo>
                  <a:cubicBezTo>
                    <a:pt x="21" y="145"/>
                    <a:pt x="26" y="150"/>
                    <a:pt x="32" y="150"/>
                  </a:cubicBezTo>
                  <a:cubicBezTo>
                    <a:pt x="38" y="150"/>
                    <a:pt x="42" y="145"/>
                    <a:pt x="42" y="139"/>
                  </a:cubicBezTo>
                  <a:cubicBezTo>
                    <a:pt x="42" y="96"/>
                    <a:pt x="42" y="96"/>
                    <a:pt x="42" y="96"/>
                  </a:cubicBezTo>
                  <a:cubicBezTo>
                    <a:pt x="277" y="96"/>
                    <a:pt x="277" y="96"/>
                    <a:pt x="277" y="96"/>
                  </a:cubicBezTo>
                  <a:cubicBezTo>
                    <a:pt x="277" y="139"/>
                    <a:pt x="277" y="139"/>
                    <a:pt x="277" y="139"/>
                  </a:cubicBezTo>
                  <a:cubicBezTo>
                    <a:pt x="277" y="145"/>
                    <a:pt x="282" y="150"/>
                    <a:pt x="288" y="150"/>
                  </a:cubicBezTo>
                  <a:cubicBezTo>
                    <a:pt x="294" y="150"/>
                    <a:pt x="298" y="145"/>
                    <a:pt x="298" y="139"/>
                  </a:cubicBezTo>
                  <a:cubicBezTo>
                    <a:pt x="298" y="96"/>
                    <a:pt x="298" y="96"/>
                    <a:pt x="298" y="96"/>
                  </a:cubicBezTo>
                  <a:cubicBezTo>
                    <a:pt x="309" y="96"/>
                    <a:pt x="309" y="96"/>
                    <a:pt x="309" y="96"/>
                  </a:cubicBezTo>
                  <a:cubicBezTo>
                    <a:pt x="315" y="96"/>
                    <a:pt x="320" y="92"/>
                    <a:pt x="320" y="86"/>
                  </a:cubicBezTo>
                  <a:cubicBezTo>
                    <a:pt x="320" y="80"/>
                    <a:pt x="315" y="75"/>
                    <a:pt x="309" y="75"/>
                  </a:cubicBezTo>
                  <a:close/>
                  <a:moveTo>
                    <a:pt x="202" y="75"/>
                  </a:moveTo>
                  <a:cubicBezTo>
                    <a:pt x="170" y="75"/>
                    <a:pt x="170" y="75"/>
                    <a:pt x="170" y="75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81" y="24"/>
                    <a:pt x="192" y="27"/>
                    <a:pt x="202" y="32"/>
                  </a:cubicBezTo>
                  <a:cubicBezTo>
                    <a:pt x="202" y="32"/>
                    <a:pt x="202" y="32"/>
                    <a:pt x="202" y="32"/>
                  </a:cubicBezTo>
                  <a:lnTo>
                    <a:pt x="202" y="75"/>
                  </a:lnTo>
                  <a:close/>
                  <a:moveTo>
                    <a:pt x="149" y="75"/>
                  </a:moveTo>
                  <a:cubicBezTo>
                    <a:pt x="117" y="75"/>
                    <a:pt x="117" y="75"/>
                    <a:pt x="117" y="75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17" y="32"/>
                    <a:pt x="117" y="32"/>
                    <a:pt x="117" y="32"/>
                  </a:cubicBezTo>
                  <a:cubicBezTo>
                    <a:pt x="127" y="27"/>
                    <a:pt x="138" y="24"/>
                    <a:pt x="149" y="22"/>
                  </a:cubicBezTo>
                  <a:lnTo>
                    <a:pt x="149" y="75"/>
                  </a:lnTo>
                  <a:close/>
                  <a:moveTo>
                    <a:pt x="96" y="44"/>
                  </a:moveTo>
                  <a:cubicBezTo>
                    <a:pt x="96" y="75"/>
                    <a:pt x="96" y="75"/>
                    <a:pt x="96" y="75"/>
                  </a:cubicBezTo>
                  <a:cubicBezTo>
                    <a:pt x="63" y="75"/>
                    <a:pt x="63" y="75"/>
                    <a:pt x="63" y="75"/>
                  </a:cubicBezTo>
                  <a:cubicBezTo>
                    <a:pt x="73" y="63"/>
                    <a:pt x="84" y="52"/>
                    <a:pt x="96" y="44"/>
                  </a:cubicBezTo>
                  <a:close/>
                  <a:moveTo>
                    <a:pt x="224" y="75"/>
                  </a:moveTo>
                  <a:cubicBezTo>
                    <a:pt x="224" y="44"/>
                    <a:pt x="224" y="44"/>
                    <a:pt x="224" y="44"/>
                  </a:cubicBezTo>
                  <a:cubicBezTo>
                    <a:pt x="235" y="52"/>
                    <a:pt x="246" y="63"/>
                    <a:pt x="256" y="75"/>
                  </a:cubicBezTo>
                  <a:lnTo>
                    <a:pt x="224" y="75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8" name="Group 787"/>
          <p:cNvGrpSpPr/>
          <p:nvPr/>
        </p:nvGrpSpPr>
        <p:grpSpPr>
          <a:xfrm>
            <a:off x="7102291" y="3661682"/>
            <a:ext cx="275723" cy="275723"/>
            <a:chOff x="7084967" y="4290088"/>
            <a:chExt cx="275723" cy="275723"/>
          </a:xfrm>
        </p:grpSpPr>
        <p:sp>
          <p:nvSpPr>
            <p:cNvPr id="756" name="Freeform 263"/>
            <p:cNvSpPr>
              <a:spLocks noEditPoints="1"/>
            </p:cNvSpPr>
            <p:nvPr/>
          </p:nvSpPr>
          <p:spPr bwMode="gray">
            <a:xfrm>
              <a:off x="7148221" y="4341989"/>
              <a:ext cx="149215" cy="171921"/>
            </a:xfrm>
            <a:custGeom>
              <a:avLst/>
              <a:gdLst>
                <a:gd name="T0" fmla="*/ 267 w 277"/>
                <a:gd name="T1" fmla="*/ 128 h 320"/>
                <a:gd name="T2" fmla="*/ 149 w 277"/>
                <a:gd name="T3" fmla="*/ 128 h 320"/>
                <a:gd name="T4" fmla="*/ 149 w 277"/>
                <a:gd name="T5" fmla="*/ 106 h 320"/>
                <a:gd name="T6" fmla="*/ 224 w 277"/>
                <a:gd name="T7" fmla="*/ 106 h 320"/>
                <a:gd name="T8" fmla="*/ 230 w 277"/>
                <a:gd name="T9" fmla="*/ 104 h 320"/>
                <a:gd name="T10" fmla="*/ 273 w 277"/>
                <a:gd name="T11" fmla="*/ 72 h 320"/>
                <a:gd name="T12" fmla="*/ 277 w 277"/>
                <a:gd name="T13" fmla="*/ 64 h 320"/>
                <a:gd name="T14" fmla="*/ 273 w 277"/>
                <a:gd name="T15" fmla="*/ 55 h 320"/>
                <a:gd name="T16" fmla="*/ 230 w 277"/>
                <a:gd name="T17" fmla="*/ 23 h 320"/>
                <a:gd name="T18" fmla="*/ 224 w 277"/>
                <a:gd name="T19" fmla="*/ 21 h 320"/>
                <a:gd name="T20" fmla="*/ 149 w 277"/>
                <a:gd name="T21" fmla="*/ 21 h 320"/>
                <a:gd name="T22" fmla="*/ 149 w 277"/>
                <a:gd name="T23" fmla="*/ 10 h 320"/>
                <a:gd name="T24" fmla="*/ 139 w 277"/>
                <a:gd name="T25" fmla="*/ 0 h 320"/>
                <a:gd name="T26" fmla="*/ 128 w 277"/>
                <a:gd name="T27" fmla="*/ 10 h 320"/>
                <a:gd name="T28" fmla="*/ 128 w 277"/>
                <a:gd name="T29" fmla="*/ 21 h 320"/>
                <a:gd name="T30" fmla="*/ 11 w 277"/>
                <a:gd name="T31" fmla="*/ 21 h 320"/>
                <a:gd name="T32" fmla="*/ 0 w 277"/>
                <a:gd name="T33" fmla="*/ 32 h 320"/>
                <a:gd name="T34" fmla="*/ 0 w 277"/>
                <a:gd name="T35" fmla="*/ 96 h 320"/>
                <a:gd name="T36" fmla="*/ 11 w 277"/>
                <a:gd name="T37" fmla="*/ 106 h 320"/>
                <a:gd name="T38" fmla="*/ 128 w 277"/>
                <a:gd name="T39" fmla="*/ 106 h 320"/>
                <a:gd name="T40" fmla="*/ 128 w 277"/>
                <a:gd name="T41" fmla="*/ 128 h 320"/>
                <a:gd name="T42" fmla="*/ 53 w 277"/>
                <a:gd name="T43" fmla="*/ 128 h 320"/>
                <a:gd name="T44" fmla="*/ 47 w 277"/>
                <a:gd name="T45" fmla="*/ 130 h 320"/>
                <a:gd name="T46" fmla="*/ 4 w 277"/>
                <a:gd name="T47" fmla="*/ 162 h 320"/>
                <a:gd name="T48" fmla="*/ 0 w 277"/>
                <a:gd name="T49" fmla="*/ 170 h 320"/>
                <a:gd name="T50" fmla="*/ 4 w 277"/>
                <a:gd name="T51" fmla="*/ 179 h 320"/>
                <a:gd name="T52" fmla="*/ 47 w 277"/>
                <a:gd name="T53" fmla="*/ 211 h 320"/>
                <a:gd name="T54" fmla="*/ 53 w 277"/>
                <a:gd name="T55" fmla="*/ 213 h 320"/>
                <a:gd name="T56" fmla="*/ 128 w 277"/>
                <a:gd name="T57" fmla="*/ 213 h 320"/>
                <a:gd name="T58" fmla="*/ 128 w 277"/>
                <a:gd name="T59" fmla="*/ 309 h 320"/>
                <a:gd name="T60" fmla="*/ 139 w 277"/>
                <a:gd name="T61" fmla="*/ 320 h 320"/>
                <a:gd name="T62" fmla="*/ 149 w 277"/>
                <a:gd name="T63" fmla="*/ 309 h 320"/>
                <a:gd name="T64" fmla="*/ 149 w 277"/>
                <a:gd name="T65" fmla="*/ 213 h 320"/>
                <a:gd name="T66" fmla="*/ 267 w 277"/>
                <a:gd name="T67" fmla="*/ 213 h 320"/>
                <a:gd name="T68" fmla="*/ 277 w 277"/>
                <a:gd name="T69" fmla="*/ 202 h 320"/>
                <a:gd name="T70" fmla="*/ 277 w 277"/>
                <a:gd name="T71" fmla="*/ 138 h 320"/>
                <a:gd name="T72" fmla="*/ 267 w 277"/>
                <a:gd name="T73" fmla="*/ 128 h 320"/>
                <a:gd name="T74" fmla="*/ 21 w 277"/>
                <a:gd name="T75" fmla="*/ 85 h 320"/>
                <a:gd name="T76" fmla="*/ 21 w 277"/>
                <a:gd name="T77" fmla="*/ 42 h 320"/>
                <a:gd name="T78" fmla="*/ 220 w 277"/>
                <a:gd name="T79" fmla="*/ 42 h 320"/>
                <a:gd name="T80" fmla="*/ 249 w 277"/>
                <a:gd name="T81" fmla="*/ 64 h 320"/>
                <a:gd name="T82" fmla="*/ 220 w 277"/>
                <a:gd name="T83" fmla="*/ 85 h 320"/>
                <a:gd name="T84" fmla="*/ 21 w 277"/>
                <a:gd name="T85" fmla="*/ 85 h 320"/>
                <a:gd name="T86" fmla="*/ 256 w 277"/>
                <a:gd name="T87" fmla="*/ 192 h 320"/>
                <a:gd name="T88" fmla="*/ 57 w 277"/>
                <a:gd name="T89" fmla="*/ 192 h 320"/>
                <a:gd name="T90" fmla="*/ 28 w 277"/>
                <a:gd name="T91" fmla="*/ 170 h 320"/>
                <a:gd name="T92" fmla="*/ 57 w 277"/>
                <a:gd name="T93" fmla="*/ 149 h 320"/>
                <a:gd name="T94" fmla="*/ 256 w 277"/>
                <a:gd name="T95" fmla="*/ 149 h 320"/>
                <a:gd name="T96" fmla="*/ 256 w 277"/>
                <a:gd name="T97" fmla="*/ 192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77" h="320">
                  <a:moveTo>
                    <a:pt x="267" y="128"/>
                  </a:moveTo>
                  <a:cubicBezTo>
                    <a:pt x="149" y="128"/>
                    <a:pt x="149" y="128"/>
                    <a:pt x="149" y="128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224" y="106"/>
                    <a:pt x="224" y="106"/>
                    <a:pt x="224" y="106"/>
                  </a:cubicBezTo>
                  <a:cubicBezTo>
                    <a:pt x="226" y="106"/>
                    <a:pt x="229" y="106"/>
                    <a:pt x="230" y="104"/>
                  </a:cubicBezTo>
                  <a:cubicBezTo>
                    <a:pt x="273" y="72"/>
                    <a:pt x="273" y="72"/>
                    <a:pt x="273" y="72"/>
                  </a:cubicBezTo>
                  <a:cubicBezTo>
                    <a:pt x="276" y="70"/>
                    <a:pt x="277" y="67"/>
                    <a:pt x="277" y="64"/>
                  </a:cubicBezTo>
                  <a:cubicBezTo>
                    <a:pt x="277" y="60"/>
                    <a:pt x="276" y="57"/>
                    <a:pt x="273" y="55"/>
                  </a:cubicBezTo>
                  <a:cubicBezTo>
                    <a:pt x="230" y="23"/>
                    <a:pt x="230" y="23"/>
                    <a:pt x="230" y="23"/>
                  </a:cubicBezTo>
                  <a:cubicBezTo>
                    <a:pt x="229" y="22"/>
                    <a:pt x="226" y="21"/>
                    <a:pt x="224" y="21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49" y="10"/>
                    <a:pt x="149" y="10"/>
                    <a:pt x="149" y="10"/>
                  </a:cubicBezTo>
                  <a:cubicBezTo>
                    <a:pt x="149" y="4"/>
                    <a:pt x="145" y="0"/>
                    <a:pt x="139" y="0"/>
                  </a:cubicBezTo>
                  <a:cubicBezTo>
                    <a:pt x="133" y="0"/>
                    <a:pt x="128" y="4"/>
                    <a:pt x="128" y="10"/>
                  </a:cubicBezTo>
                  <a:cubicBezTo>
                    <a:pt x="128" y="21"/>
                    <a:pt x="128" y="21"/>
                    <a:pt x="128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26"/>
                    <a:pt x="0" y="3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102"/>
                    <a:pt x="5" y="106"/>
                    <a:pt x="11" y="106"/>
                  </a:cubicBezTo>
                  <a:cubicBezTo>
                    <a:pt x="128" y="106"/>
                    <a:pt x="128" y="106"/>
                    <a:pt x="128" y="106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53" y="128"/>
                    <a:pt x="53" y="128"/>
                    <a:pt x="53" y="128"/>
                  </a:cubicBezTo>
                  <a:cubicBezTo>
                    <a:pt x="51" y="128"/>
                    <a:pt x="49" y="128"/>
                    <a:pt x="47" y="130"/>
                  </a:cubicBezTo>
                  <a:cubicBezTo>
                    <a:pt x="4" y="162"/>
                    <a:pt x="4" y="162"/>
                    <a:pt x="4" y="162"/>
                  </a:cubicBezTo>
                  <a:cubicBezTo>
                    <a:pt x="2" y="164"/>
                    <a:pt x="0" y="167"/>
                    <a:pt x="0" y="170"/>
                  </a:cubicBezTo>
                  <a:cubicBezTo>
                    <a:pt x="0" y="174"/>
                    <a:pt x="2" y="177"/>
                    <a:pt x="4" y="179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9" y="212"/>
                    <a:pt x="51" y="213"/>
                    <a:pt x="53" y="213"/>
                  </a:cubicBezTo>
                  <a:cubicBezTo>
                    <a:pt x="128" y="213"/>
                    <a:pt x="128" y="213"/>
                    <a:pt x="128" y="213"/>
                  </a:cubicBezTo>
                  <a:cubicBezTo>
                    <a:pt x="128" y="309"/>
                    <a:pt x="128" y="309"/>
                    <a:pt x="128" y="309"/>
                  </a:cubicBezTo>
                  <a:cubicBezTo>
                    <a:pt x="128" y="315"/>
                    <a:pt x="133" y="320"/>
                    <a:pt x="139" y="320"/>
                  </a:cubicBezTo>
                  <a:cubicBezTo>
                    <a:pt x="145" y="320"/>
                    <a:pt x="149" y="315"/>
                    <a:pt x="149" y="309"/>
                  </a:cubicBezTo>
                  <a:cubicBezTo>
                    <a:pt x="149" y="213"/>
                    <a:pt x="149" y="213"/>
                    <a:pt x="149" y="213"/>
                  </a:cubicBezTo>
                  <a:cubicBezTo>
                    <a:pt x="267" y="213"/>
                    <a:pt x="267" y="213"/>
                    <a:pt x="267" y="213"/>
                  </a:cubicBezTo>
                  <a:cubicBezTo>
                    <a:pt x="273" y="213"/>
                    <a:pt x="277" y="208"/>
                    <a:pt x="277" y="202"/>
                  </a:cubicBezTo>
                  <a:cubicBezTo>
                    <a:pt x="277" y="138"/>
                    <a:pt x="277" y="138"/>
                    <a:pt x="277" y="138"/>
                  </a:cubicBezTo>
                  <a:cubicBezTo>
                    <a:pt x="277" y="132"/>
                    <a:pt x="273" y="128"/>
                    <a:pt x="267" y="128"/>
                  </a:cubicBezTo>
                  <a:close/>
                  <a:moveTo>
                    <a:pt x="21" y="85"/>
                  </a:moveTo>
                  <a:cubicBezTo>
                    <a:pt x="21" y="42"/>
                    <a:pt x="21" y="42"/>
                    <a:pt x="21" y="42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49" y="64"/>
                    <a:pt x="249" y="64"/>
                    <a:pt x="249" y="64"/>
                  </a:cubicBezTo>
                  <a:cubicBezTo>
                    <a:pt x="220" y="85"/>
                    <a:pt x="220" y="85"/>
                    <a:pt x="220" y="85"/>
                  </a:cubicBezTo>
                  <a:lnTo>
                    <a:pt x="21" y="85"/>
                  </a:lnTo>
                  <a:close/>
                  <a:moveTo>
                    <a:pt x="256" y="192"/>
                  </a:moveTo>
                  <a:cubicBezTo>
                    <a:pt x="57" y="192"/>
                    <a:pt x="57" y="192"/>
                    <a:pt x="57" y="192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256" y="149"/>
                    <a:pt x="256" y="149"/>
                    <a:pt x="256" y="149"/>
                  </a:cubicBezTo>
                  <a:lnTo>
                    <a:pt x="256" y="192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757" name="Freeform 264"/>
            <p:cNvSpPr>
              <a:spLocks noEditPoints="1"/>
            </p:cNvSpPr>
            <p:nvPr/>
          </p:nvSpPr>
          <p:spPr bwMode="gray">
            <a:xfrm>
              <a:off x="7084967" y="4290088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9" name="Group 788"/>
          <p:cNvGrpSpPr/>
          <p:nvPr/>
        </p:nvGrpSpPr>
        <p:grpSpPr>
          <a:xfrm>
            <a:off x="7482230" y="3661682"/>
            <a:ext cx="275986" cy="275986"/>
            <a:chOff x="7468371" y="4289956"/>
            <a:chExt cx="275986" cy="275986"/>
          </a:xfrm>
        </p:grpSpPr>
        <p:sp>
          <p:nvSpPr>
            <p:cNvPr id="759" name="Freeform 912"/>
            <p:cNvSpPr>
              <a:spLocks noEditPoints="1"/>
            </p:cNvSpPr>
            <p:nvPr/>
          </p:nvSpPr>
          <p:spPr bwMode="gray">
            <a:xfrm>
              <a:off x="7468371" y="4289956"/>
              <a:ext cx="275986" cy="275986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760" name="Freeform 913"/>
            <p:cNvSpPr>
              <a:spLocks noEditPoints="1"/>
            </p:cNvSpPr>
            <p:nvPr/>
          </p:nvSpPr>
          <p:spPr bwMode="gray">
            <a:xfrm>
              <a:off x="7531685" y="4364635"/>
              <a:ext cx="155039" cy="137993"/>
            </a:xfrm>
            <a:custGeom>
              <a:avLst/>
              <a:gdLst>
                <a:gd name="T0" fmla="*/ 75 w 288"/>
                <a:gd name="T1" fmla="*/ 32 h 256"/>
                <a:gd name="T2" fmla="*/ 96 w 288"/>
                <a:gd name="T3" fmla="*/ 54 h 256"/>
                <a:gd name="T4" fmla="*/ 64 w 288"/>
                <a:gd name="T5" fmla="*/ 54 h 256"/>
                <a:gd name="T6" fmla="*/ 117 w 288"/>
                <a:gd name="T7" fmla="*/ 96 h 256"/>
                <a:gd name="T8" fmla="*/ 117 w 288"/>
                <a:gd name="T9" fmla="*/ 64 h 256"/>
                <a:gd name="T10" fmla="*/ 96 w 288"/>
                <a:gd name="T11" fmla="*/ 86 h 256"/>
                <a:gd name="T12" fmla="*/ 64 w 288"/>
                <a:gd name="T13" fmla="*/ 86 h 256"/>
                <a:gd name="T14" fmla="*/ 43 w 288"/>
                <a:gd name="T15" fmla="*/ 64 h 256"/>
                <a:gd name="T16" fmla="*/ 43 w 288"/>
                <a:gd name="T17" fmla="*/ 96 h 256"/>
                <a:gd name="T18" fmla="*/ 160 w 288"/>
                <a:gd name="T19" fmla="*/ 54 h 256"/>
                <a:gd name="T20" fmla="*/ 139 w 288"/>
                <a:gd name="T21" fmla="*/ 32 h 256"/>
                <a:gd name="T22" fmla="*/ 139 w 288"/>
                <a:gd name="T23" fmla="*/ 64 h 256"/>
                <a:gd name="T24" fmla="*/ 224 w 288"/>
                <a:gd name="T25" fmla="*/ 54 h 256"/>
                <a:gd name="T26" fmla="*/ 203 w 288"/>
                <a:gd name="T27" fmla="*/ 32 h 256"/>
                <a:gd name="T28" fmla="*/ 203 w 288"/>
                <a:gd name="T29" fmla="*/ 64 h 256"/>
                <a:gd name="T30" fmla="*/ 245 w 288"/>
                <a:gd name="T31" fmla="*/ 96 h 256"/>
                <a:gd name="T32" fmla="*/ 245 w 288"/>
                <a:gd name="T33" fmla="*/ 64 h 256"/>
                <a:gd name="T34" fmla="*/ 224 w 288"/>
                <a:gd name="T35" fmla="*/ 86 h 256"/>
                <a:gd name="T36" fmla="*/ 181 w 288"/>
                <a:gd name="T37" fmla="*/ 96 h 256"/>
                <a:gd name="T38" fmla="*/ 181 w 288"/>
                <a:gd name="T39" fmla="*/ 64 h 256"/>
                <a:gd name="T40" fmla="*/ 160 w 288"/>
                <a:gd name="T41" fmla="*/ 86 h 256"/>
                <a:gd name="T42" fmla="*/ 96 w 288"/>
                <a:gd name="T43" fmla="*/ 139 h 256"/>
                <a:gd name="T44" fmla="*/ 117 w 288"/>
                <a:gd name="T45" fmla="*/ 160 h 256"/>
                <a:gd name="T46" fmla="*/ 117 w 288"/>
                <a:gd name="T47" fmla="*/ 128 h 256"/>
                <a:gd name="T48" fmla="*/ 64 w 288"/>
                <a:gd name="T49" fmla="*/ 150 h 256"/>
                <a:gd name="T50" fmla="*/ 43 w 288"/>
                <a:gd name="T51" fmla="*/ 128 h 256"/>
                <a:gd name="T52" fmla="*/ 43 w 288"/>
                <a:gd name="T53" fmla="*/ 160 h 256"/>
                <a:gd name="T54" fmla="*/ 224 w 288"/>
                <a:gd name="T55" fmla="*/ 139 h 256"/>
                <a:gd name="T56" fmla="*/ 245 w 288"/>
                <a:gd name="T57" fmla="*/ 160 h 256"/>
                <a:gd name="T58" fmla="*/ 245 w 288"/>
                <a:gd name="T59" fmla="*/ 128 h 256"/>
                <a:gd name="T60" fmla="*/ 160 w 288"/>
                <a:gd name="T61" fmla="*/ 139 h 256"/>
                <a:gd name="T62" fmla="*/ 181 w 288"/>
                <a:gd name="T63" fmla="*/ 160 h 256"/>
                <a:gd name="T64" fmla="*/ 181 w 288"/>
                <a:gd name="T65" fmla="*/ 128 h 256"/>
                <a:gd name="T66" fmla="*/ 75 w 288"/>
                <a:gd name="T67" fmla="*/ 96 h 256"/>
                <a:gd name="T68" fmla="*/ 75 w 288"/>
                <a:gd name="T69" fmla="*/ 128 h 256"/>
                <a:gd name="T70" fmla="*/ 96 w 288"/>
                <a:gd name="T71" fmla="*/ 107 h 256"/>
                <a:gd name="T72" fmla="*/ 139 w 288"/>
                <a:gd name="T73" fmla="*/ 96 h 256"/>
                <a:gd name="T74" fmla="*/ 139 w 288"/>
                <a:gd name="T75" fmla="*/ 128 h 256"/>
                <a:gd name="T76" fmla="*/ 160 w 288"/>
                <a:gd name="T77" fmla="*/ 107 h 256"/>
                <a:gd name="T78" fmla="*/ 203 w 288"/>
                <a:gd name="T79" fmla="*/ 96 h 256"/>
                <a:gd name="T80" fmla="*/ 203 w 288"/>
                <a:gd name="T81" fmla="*/ 128 h 256"/>
                <a:gd name="T82" fmla="*/ 224 w 288"/>
                <a:gd name="T83" fmla="*/ 107 h 256"/>
                <a:gd name="T84" fmla="*/ 277 w 288"/>
                <a:gd name="T85" fmla="*/ 192 h 256"/>
                <a:gd name="T86" fmla="*/ 11 w 288"/>
                <a:gd name="T87" fmla="*/ 256 h 256"/>
                <a:gd name="T88" fmla="*/ 0 w 288"/>
                <a:gd name="T89" fmla="*/ 11 h 256"/>
                <a:gd name="T90" fmla="*/ 288 w 288"/>
                <a:gd name="T91" fmla="*/ 11 h 256"/>
                <a:gd name="T92" fmla="*/ 21 w 288"/>
                <a:gd name="T93" fmla="*/ 171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88" h="256">
                  <a:moveTo>
                    <a:pt x="64" y="54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4" y="37"/>
                    <a:pt x="69" y="32"/>
                    <a:pt x="75" y="32"/>
                  </a:cubicBezTo>
                  <a:cubicBezTo>
                    <a:pt x="85" y="32"/>
                    <a:pt x="85" y="32"/>
                    <a:pt x="85" y="32"/>
                  </a:cubicBezTo>
                  <a:cubicBezTo>
                    <a:pt x="91" y="32"/>
                    <a:pt x="96" y="37"/>
                    <a:pt x="96" y="43"/>
                  </a:cubicBezTo>
                  <a:cubicBezTo>
                    <a:pt x="96" y="54"/>
                    <a:pt x="96" y="54"/>
                    <a:pt x="96" y="54"/>
                  </a:cubicBezTo>
                  <a:cubicBezTo>
                    <a:pt x="96" y="60"/>
                    <a:pt x="91" y="64"/>
                    <a:pt x="85" y="64"/>
                  </a:cubicBezTo>
                  <a:cubicBezTo>
                    <a:pt x="75" y="64"/>
                    <a:pt x="75" y="64"/>
                    <a:pt x="75" y="64"/>
                  </a:cubicBezTo>
                  <a:cubicBezTo>
                    <a:pt x="69" y="64"/>
                    <a:pt x="64" y="60"/>
                    <a:pt x="64" y="54"/>
                  </a:cubicBezTo>
                  <a:close/>
                  <a:moveTo>
                    <a:pt x="96" y="86"/>
                  </a:moveTo>
                  <a:cubicBezTo>
                    <a:pt x="96" y="92"/>
                    <a:pt x="101" y="96"/>
                    <a:pt x="107" y="96"/>
                  </a:cubicBezTo>
                  <a:cubicBezTo>
                    <a:pt x="117" y="96"/>
                    <a:pt x="117" y="96"/>
                    <a:pt x="117" y="96"/>
                  </a:cubicBezTo>
                  <a:cubicBezTo>
                    <a:pt x="123" y="96"/>
                    <a:pt x="128" y="92"/>
                    <a:pt x="128" y="86"/>
                  </a:cubicBezTo>
                  <a:cubicBezTo>
                    <a:pt x="128" y="75"/>
                    <a:pt x="128" y="75"/>
                    <a:pt x="128" y="75"/>
                  </a:cubicBezTo>
                  <a:cubicBezTo>
                    <a:pt x="128" y="69"/>
                    <a:pt x="123" y="64"/>
                    <a:pt x="117" y="64"/>
                  </a:cubicBezTo>
                  <a:cubicBezTo>
                    <a:pt x="107" y="64"/>
                    <a:pt x="107" y="64"/>
                    <a:pt x="107" y="64"/>
                  </a:cubicBezTo>
                  <a:cubicBezTo>
                    <a:pt x="101" y="64"/>
                    <a:pt x="96" y="69"/>
                    <a:pt x="96" y="75"/>
                  </a:cubicBezTo>
                  <a:lnTo>
                    <a:pt x="96" y="86"/>
                  </a:lnTo>
                  <a:close/>
                  <a:moveTo>
                    <a:pt x="43" y="96"/>
                  </a:moveTo>
                  <a:cubicBezTo>
                    <a:pt x="53" y="96"/>
                    <a:pt x="53" y="96"/>
                    <a:pt x="53" y="96"/>
                  </a:cubicBezTo>
                  <a:cubicBezTo>
                    <a:pt x="59" y="96"/>
                    <a:pt x="64" y="92"/>
                    <a:pt x="64" y="86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64" y="69"/>
                    <a:pt x="59" y="64"/>
                    <a:pt x="53" y="64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37" y="64"/>
                    <a:pt x="32" y="69"/>
                    <a:pt x="32" y="75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92"/>
                    <a:pt x="37" y="96"/>
                    <a:pt x="43" y="96"/>
                  </a:cubicBezTo>
                  <a:close/>
                  <a:moveTo>
                    <a:pt x="139" y="64"/>
                  </a:moveTo>
                  <a:cubicBezTo>
                    <a:pt x="149" y="64"/>
                    <a:pt x="149" y="64"/>
                    <a:pt x="149" y="64"/>
                  </a:cubicBezTo>
                  <a:cubicBezTo>
                    <a:pt x="155" y="64"/>
                    <a:pt x="160" y="60"/>
                    <a:pt x="160" y="54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60" y="37"/>
                    <a:pt x="155" y="32"/>
                    <a:pt x="149" y="32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3" y="32"/>
                    <a:pt x="128" y="37"/>
                    <a:pt x="128" y="43"/>
                  </a:cubicBezTo>
                  <a:cubicBezTo>
                    <a:pt x="128" y="54"/>
                    <a:pt x="128" y="54"/>
                    <a:pt x="128" y="54"/>
                  </a:cubicBezTo>
                  <a:cubicBezTo>
                    <a:pt x="128" y="60"/>
                    <a:pt x="133" y="64"/>
                    <a:pt x="139" y="64"/>
                  </a:cubicBezTo>
                  <a:close/>
                  <a:moveTo>
                    <a:pt x="203" y="64"/>
                  </a:moveTo>
                  <a:cubicBezTo>
                    <a:pt x="213" y="64"/>
                    <a:pt x="213" y="64"/>
                    <a:pt x="213" y="64"/>
                  </a:cubicBezTo>
                  <a:cubicBezTo>
                    <a:pt x="219" y="64"/>
                    <a:pt x="224" y="60"/>
                    <a:pt x="224" y="54"/>
                  </a:cubicBezTo>
                  <a:cubicBezTo>
                    <a:pt x="224" y="43"/>
                    <a:pt x="224" y="43"/>
                    <a:pt x="224" y="43"/>
                  </a:cubicBezTo>
                  <a:cubicBezTo>
                    <a:pt x="224" y="37"/>
                    <a:pt x="219" y="32"/>
                    <a:pt x="213" y="32"/>
                  </a:cubicBezTo>
                  <a:cubicBezTo>
                    <a:pt x="203" y="32"/>
                    <a:pt x="203" y="32"/>
                    <a:pt x="203" y="32"/>
                  </a:cubicBezTo>
                  <a:cubicBezTo>
                    <a:pt x="197" y="32"/>
                    <a:pt x="192" y="37"/>
                    <a:pt x="192" y="43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2" y="60"/>
                    <a:pt x="197" y="64"/>
                    <a:pt x="203" y="64"/>
                  </a:cubicBezTo>
                  <a:close/>
                  <a:moveTo>
                    <a:pt x="224" y="86"/>
                  </a:moveTo>
                  <a:cubicBezTo>
                    <a:pt x="224" y="92"/>
                    <a:pt x="229" y="96"/>
                    <a:pt x="235" y="96"/>
                  </a:cubicBezTo>
                  <a:cubicBezTo>
                    <a:pt x="245" y="96"/>
                    <a:pt x="245" y="96"/>
                    <a:pt x="245" y="96"/>
                  </a:cubicBezTo>
                  <a:cubicBezTo>
                    <a:pt x="251" y="96"/>
                    <a:pt x="256" y="92"/>
                    <a:pt x="256" y="86"/>
                  </a:cubicBezTo>
                  <a:cubicBezTo>
                    <a:pt x="256" y="75"/>
                    <a:pt x="256" y="75"/>
                    <a:pt x="256" y="75"/>
                  </a:cubicBezTo>
                  <a:cubicBezTo>
                    <a:pt x="256" y="69"/>
                    <a:pt x="251" y="64"/>
                    <a:pt x="245" y="64"/>
                  </a:cubicBezTo>
                  <a:cubicBezTo>
                    <a:pt x="235" y="64"/>
                    <a:pt x="235" y="64"/>
                    <a:pt x="235" y="64"/>
                  </a:cubicBezTo>
                  <a:cubicBezTo>
                    <a:pt x="229" y="64"/>
                    <a:pt x="224" y="69"/>
                    <a:pt x="224" y="75"/>
                  </a:cubicBezTo>
                  <a:lnTo>
                    <a:pt x="224" y="86"/>
                  </a:lnTo>
                  <a:close/>
                  <a:moveTo>
                    <a:pt x="160" y="86"/>
                  </a:moveTo>
                  <a:cubicBezTo>
                    <a:pt x="160" y="92"/>
                    <a:pt x="165" y="96"/>
                    <a:pt x="171" y="96"/>
                  </a:cubicBezTo>
                  <a:cubicBezTo>
                    <a:pt x="181" y="96"/>
                    <a:pt x="181" y="96"/>
                    <a:pt x="181" y="96"/>
                  </a:cubicBezTo>
                  <a:cubicBezTo>
                    <a:pt x="187" y="96"/>
                    <a:pt x="192" y="92"/>
                    <a:pt x="192" y="86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69"/>
                    <a:pt x="187" y="64"/>
                    <a:pt x="181" y="64"/>
                  </a:cubicBezTo>
                  <a:cubicBezTo>
                    <a:pt x="171" y="64"/>
                    <a:pt x="171" y="64"/>
                    <a:pt x="171" y="64"/>
                  </a:cubicBezTo>
                  <a:cubicBezTo>
                    <a:pt x="165" y="64"/>
                    <a:pt x="160" y="69"/>
                    <a:pt x="160" y="75"/>
                  </a:cubicBezTo>
                  <a:lnTo>
                    <a:pt x="160" y="86"/>
                  </a:lnTo>
                  <a:close/>
                  <a:moveTo>
                    <a:pt x="117" y="128"/>
                  </a:moveTo>
                  <a:cubicBezTo>
                    <a:pt x="107" y="128"/>
                    <a:pt x="107" y="128"/>
                    <a:pt x="107" y="128"/>
                  </a:cubicBezTo>
                  <a:cubicBezTo>
                    <a:pt x="101" y="128"/>
                    <a:pt x="96" y="133"/>
                    <a:pt x="96" y="139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56"/>
                    <a:pt x="101" y="160"/>
                    <a:pt x="107" y="160"/>
                  </a:cubicBezTo>
                  <a:cubicBezTo>
                    <a:pt x="117" y="160"/>
                    <a:pt x="117" y="160"/>
                    <a:pt x="117" y="160"/>
                  </a:cubicBezTo>
                  <a:cubicBezTo>
                    <a:pt x="123" y="160"/>
                    <a:pt x="128" y="156"/>
                    <a:pt x="128" y="150"/>
                  </a:cubicBezTo>
                  <a:cubicBezTo>
                    <a:pt x="128" y="139"/>
                    <a:pt x="128" y="139"/>
                    <a:pt x="128" y="139"/>
                  </a:cubicBezTo>
                  <a:cubicBezTo>
                    <a:pt x="128" y="133"/>
                    <a:pt x="123" y="128"/>
                    <a:pt x="117" y="128"/>
                  </a:cubicBezTo>
                  <a:close/>
                  <a:moveTo>
                    <a:pt x="43" y="160"/>
                  </a:moveTo>
                  <a:cubicBezTo>
                    <a:pt x="53" y="160"/>
                    <a:pt x="53" y="160"/>
                    <a:pt x="53" y="160"/>
                  </a:cubicBezTo>
                  <a:cubicBezTo>
                    <a:pt x="59" y="160"/>
                    <a:pt x="64" y="156"/>
                    <a:pt x="64" y="150"/>
                  </a:cubicBezTo>
                  <a:cubicBezTo>
                    <a:pt x="64" y="139"/>
                    <a:pt x="64" y="139"/>
                    <a:pt x="64" y="139"/>
                  </a:cubicBezTo>
                  <a:cubicBezTo>
                    <a:pt x="64" y="133"/>
                    <a:pt x="59" y="128"/>
                    <a:pt x="53" y="128"/>
                  </a:cubicBezTo>
                  <a:cubicBezTo>
                    <a:pt x="43" y="128"/>
                    <a:pt x="43" y="128"/>
                    <a:pt x="43" y="128"/>
                  </a:cubicBezTo>
                  <a:cubicBezTo>
                    <a:pt x="37" y="128"/>
                    <a:pt x="32" y="133"/>
                    <a:pt x="32" y="139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32" y="156"/>
                    <a:pt x="37" y="160"/>
                    <a:pt x="43" y="160"/>
                  </a:cubicBezTo>
                  <a:close/>
                  <a:moveTo>
                    <a:pt x="245" y="128"/>
                  </a:moveTo>
                  <a:cubicBezTo>
                    <a:pt x="235" y="128"/>
                    <a:pt x="235" y="128"/>
                    <a:pt x="235" y="128"/>
                  </a:cubicBezTo>
                  <a:cubicBezTo>
                    <a:pt x="229" y="128"/>
                    <a:pt x="224" y="133"/>
                    <a:pt x="224" y="139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4" y="156"/>
                    <a:pt x="229" y="160"/>
                    <a:pt x="235" y="160"/>
                  </a:cubicBezTo>
                  <a:cubicBezTo>
                    <a:pt x="245" y="160"/>
                    <a:pt x="245" y="160"/>
                    <a:pt x="245" y="160"/>
                  </a:cubicBezTo>
                  <a:cubicBezTo>
                    <a:pt x="251" y="160"/>
                    <a:pt x="256" y="156"/>
                    <a:pt x="256" y="150"/>
                  </a:cubicBezTo>
                  <a:cubicBezTo>
                    <a:pt x="256" y="139"/>
                    <a:pt x="256" y="139"/>
                    <a:pt x="256" y="139"/>
                  </a:cubicBezTo>
                  <a:cubicBezTo>
                    <a:pt x="256" y="133"/>
                    <a:pt x="251" y="128"/>
                    <a:pt x="245" y="128"/>
                  </a:cubicBezTo>
                  <a:close/>
                  <a:moveTo>
                    <a:pt x="181" y="128"/>
                  </a:moveTo>
                  <a:cubicBezTo>
                    <a:pt x="171" y="128"/>
                    <a:pt x="171" y="128"/>
                    <a:pt x="171" y="128"/>
                  </a:cubicBezTo>
                  <a:cubicBezTo>
                    <a:pt x="165" y="128"/>
                    <a:pt x="160" y="133"/>
                    <a:pt x="160" y="139"/>
                  </a:cubicBezTo>
                  <a:cubicBezTo>
                    <a:pt x="160" y="150"/>
                    <a:pt x="160" y="150"/>
                    <a:pt x="160" y="150"/>
                  </a:cubicBezTo>
                  <a:cubicBezTo>
                    <a:pt x="160" y="156"/>
                    <a:pt x="165" y="160"/>
                    <a:pt x="171" y="160"/>
                  </a:cubicBezTo>
                  <a:cubicBezTo>
                    <a:pt x="181" y="160"/>
                    <a:pt x="181" y="160"/>
                    <a:pt x="181" y="160"/>
                  </a:cubicBezTo>
                  <a:cubicBezTo>
                    <a:pt x="187" y="160"/>
                    <a:pt x="192" y="156"/>
                    <a:pt x="192" y="150"/>
                  </a:cubicBezTo>
                  <a:cubicBezTo>
                    <a:pt x="192" y="139"/>
                    <a:pt x="192" y="139"/>
                    <a:pt x="192" y="139"/>
                  </a:cubicBezTo>
                  <a:cubicBezTo>
                    <a:pt x="192" y="133"/>
                    <a:pt x="187" y="128"/>
                    <a:pt x="181" y="128"/>
                  </a:cubicBezTo>
                  <a:close/>
                  <a:moveTo>
                    <a:pt x="96" y="107"/>
                  </a:moveTo>
                  <a:cubicBezTo>
                    <a:pt x="96" y="101"/>
                    <a:pt x="91" y="96"/>
                    <a:pt x="85" y="96"/>
                  </a:cubicBezTo>
                  <a:cubicBezTo>
                    <a:pt x="75" y="96"/>
                    <a:pt x="75" y="96"/>
                    <a:pt x="75" y="96"/>
                  </a:cubicBezTo>
                  <a:cubicBezTo>
                    <a:pt x="69" y="96"/>
                    <a:pt x="64" y="101"/>
                    <a:pt x="64" y="107"/>
                  </a:cubicBezTo>
                  <a:cubicBezTo>
                    <a:pt x="64" y="118"/>
                    <a:pt x="64" y="118"/>
                    <a:pt x="64" y="118"/>
                  </a:cubicBezTo>
                  <a:cubicBezTo>
                    <a:pt x="64" y="124"/>
                    <a:pt x="69" y="128"/>
                    <a:pt x="75" y="128"/>
                  </a:cubicBezTo>
                  <a:cubicBezTo>
                    <a:pt x="85" y="128"/>
                    <a:pt x="85" y="128"/>
                    <a:pt x="85" y="128"/>
                  </a:cubicBezTo>
                  <a:cubicBezTo>
                    <a:pt x="91" y="128"/>
                    <a:pt x="96" y="124"/>
                    <a:pt x="96" y="118"/>
                  </a:cubicBezTo>
                  <a:lnTo>
                    <a:pt x="96" y="107"/>
                  </a:lnTo>
                  <a:close/>
                  <a:moveTo>
                    <a:pt x="160" y="107"/>
                  </a:moveTo>
                  <a:cubicBezTo>
                    <a:pt x="160" y="101"/>
                    <a:pt x="155" y="96"/>
                    <a:pt x="149" y="96"/>
                  </a:cubicBezTo>
                  <a:cubicBezTo>
                    <a:pt x="139" y="96"/>
                    <a:pt x="139" y="96"/>
                    <a:pt x="139" y="96"/>
                  </a:cubicBezTo>
                  <a:cubicBezTo>
                    <a:pt x="133" y="96"/>
                    <a:pt x="128" y="101"/>
                    <a:pt x="128" y="107"/>
                  </a:cubicBezTo>
                  <a:cubicBezTo>
                    <a:pt x="128" y="118"/>
                    <a:pt x="128" y="118"/>
                    <a:pt x="128" y="118"/>
                  </a:cubicBezTo>
                  <a:cubicBezTo>
                    <a:pt x="128" y="124"/>
                    <a:pt x="133" y="128"/>
                    <a:pt x="139" y="128"/>
                  </a:cubicBezTo>
                  <a:cubicBezTo>
                    <a:pt x="149" y="128"/>
                    <a:pt x="149" y="128"/>
                    <a:pt x="149" y="128"/>
                  </a:cubicBezTo>
                  <a:cubicBezTo>
                    <a:pt x="155" y="128"/>
                    <a:pt x="160" y="124"/>
                    <a:pt x="160" y="118"/>
                  </a:cubicBezTo>
                  <a:lnTo>
                    <a:pt x="160" y="107"/>
                  </a:lnTo>
                  <a:close/>
                  <a:moveTo>
                    <a:pt x="224" y="107"/>
                  </a:moveTo>
                  <a:cubicBezTo>
                    <a:pt x="224" y="101"/>
                    <a:pt x="219" y="96"/>
                    <a:pt x="213" y="96"/>
                  </a:cubicBezTo>
                  <a:cubicBezTo>
                    <a:pt x="203" y="96"/>
                    <a:pt x="203" y="96"/>
                    <a:pt x="203" y="96"/>
                  </a:cubicBezTo>
                  <a:cubicBezTo>
                    <a:pt x="197" y="96"/>
                    <a:pt x="192" y="101"/>
                    <a:pt x="192" y="107"/>
                  </a:cubicBezTo>
                  <a:cubicBezTo>
                    <a:pt x="192" y="118"/>
                    <a:pt x="192" y="118"/>
                    <a:pt x="192" y="118"/>
                  </a:cubicBezTo>
                  <a:cubicBezTo>
                    <a:pt x="192" y="124"/>
                    <a:pt x="197" y="128"/>
                    <a:pt x="203" y="128"/>
                  </a:cubicBezTo>
                  <a:cubicBezTo>
                    <a:pt x="213" y="128"/>
                    <a:pt x="213" y="128"/>
                    <a:pt x="213" y="128"/>
                  </a:cubicBezTo>
                  <a:cubicBezTo>
                    <a:pt x="219" y="128"/>
                    <a:pt x="224" y="124"/>
                    <a:pt x="224" y="118"/>
                  </a:cubicBezTo>
                  <a:lnTo>
                    <a:pt x="224" y="107"/>
                  </a:lnTo>
                  <a:close/>
                  <a:moveTo>
                    <a:pt x="288" y="11"/>
                  </a:moveTo>
                  <a:cubicBezTo>
                    <a:pt x="288" y="182"/>
                    <a:pt x="288" y="182"/>
                    <a:pt x="288" y="182"/>
                  </a:cubicBezTo>
                  <a:cubicBezTo>
                    <a:pt x="288" y="188"/>
                    <a:pt x="283" y="192"/>
                    <a:pt x="277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246"/>
                    <a:pt x="21" y="246"/>
                    <a:pt x="21" y="246"/>
                  </a:cubicBezTo>
                  <a:cubicBezTo>
                    <a:pt x="21" y="252"/>
                    <a:pt x="17" y="256"/>
                    <a:pt x="11" y="256"/>
                  </a:cubicBezTo>
                  <a:cubicBezTo>
                    <a:pt x="5" y="256"/>
                    <a:pt x="0" y="252"/>
                    <a:pt x="0" y="246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77" y="0"/>
                    <a:pt x="277" y="0"/>
                    <a:pt x="277" y="0"/>
                  </a:cubicBezTo>
                  <a:cubicBezTo>
                    <a:pt x="283" y="0"/>
                    <a:pt x="288" y="5"/>
                    <a:pt x="288" y="11"/>
                  </a:cubicBezTo>
                  <a:close/>
                  <a:moveTo>
                    <a:pt x="267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67" y="171"/>
                    <a:pt x="267" y="171"/>
                    <a:pt x="267" y="171"/>
                  </a:cubicBezTo>
                  <a:lnTo>
                    <a:pt x="267" y="22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90" name="Group 789"/>
          <p:cNvGrpSpPr/>
          <p:nvPr/>
        </p:nvGrpSpPr>
        <p:grpSpPr>
          <a:xfrm>
            <a:off x="7862432" y="3661682"/>
            <a:ext cx="277257" cy="277257"/>
            <a:chOff x="7886124" y="4289321"/>
            <a:chExt cx="277257" cy="277257"/>
          </a:xfrm>
        </p:grpSpPr>
        <p:sp>
          <p:nvSpPr>
            <p:cNvPr id="762" name="Freeform 227"/>
            <p:cNvSpPr>
              <a:spLocks noEditPoints="1"/>
            </p:cNvSpPr>
            <p:nvPr/>
          </p:nvSpPr>
          <p:spPr bwMode="gray">
            <a:xfrm>
              <a:off x="7938314" y="4358635"/>
              <a:ext cx="172878" cy="103564"/>
            </a:xfrm>
            <a:custGeom>
              <a:avLst/>
              <a:gdLst>
                <a:gd name="T0" fmla="*/ 282 w 320"/>
                <a:gd name="T1" fmla="*/ 56 h 192"/>
                <a:gd name="T2" fmla="*/ 296 w 320"/>
                <a:gd name="T3" fmla="*/ 38 h 192"/>
                <a:gd name="T4" fmla="*/ 295 w 320"/>
                <a:gd name="T5" fmla="*/ 24 h 192"/>
                <a:gd name="T6" fmla="*/ 281 w 320"/>
                <a:gd name="T7" fmla="*/ 23 h 192"/>
                <a:gd name="T8" fmla="*/ 263 w 320"/>
                <a:gd name="T9" fmla="*/ 37 h 192"/>
                <a:gd name="T10" fmla="*/ 160 w 320"/>
                <a:gd name="T11" fmla="*/ 0 h 192"/>
                <a:gd name="T12" fmla="*/ 0 w 320"/>
                <a:gd name="T13" fmla="*/ 160 h 192"/>
                <a:gd name="T14" fmla="*/ 10 w 320"/>
                <a:gd name="T15" fmla="*/ 170 h 192"/>
                <a:gd name="T16" fmla="*/ 21 w 320"/>
                <a:gd name="T17" fmla="*/ 160 h 192"/>
                <a:gd name="T18" fmla="*/ 160 w 320"/>
                <a:gd name="T19" fmla="*/ 21 h 192"/>
                <a:gd name="T20" fmla="*/ 245 w 320"/>
                <a:gd name="T21" fmla="*/ 51 h 192"/>
                <a:gd name="T22" fmla="*/ 137 w 320"/>
                <a:gd name="T23" fmla="*/ 133 h 192"/>
                <a:gd name="T24" fmla="*/ 136 w 320"/>
                <a:gd name="T25" fmla="*/ 134 h 192"/>
                <a:gd name="T26" fmla="*/ 126 w 320"/>
                <a:gd name="T27" fmla="*/ 158 h 192"/>
                <a:gd name="T28" fmla="*/ 136 w 320"/>
                <a:gd name="T29" fmla="*/ 182 h 192"/>
                <a:gd name="T30" fmla="*/ 160 w 320"/>
                <a:gd name="T31" fmla="*/ 192 h 192"/>
                <a:gd name="T32" fmla="*/ 160 w 320"/>
                <a:gd name="T33" fmla="*/ 192 h 192"/>
                <a:gd name="T34" fmla="*/ 183 w 320"/>
                <a:gd name="T35" fmla="*/ 182 h 192"/>
                <a:gd name="T36" fmla="*/ 184 w 320"/>
                <a:gd name="T37" fmla="*/ 181 h 192"/>
                <a:gd name="T38" fmla="*/ 268 w 320"/>
                <a:gd name="T39" fmla="*/ 74 h 192"/>
                <a:gd name="T40" fmla="*/ 298 w 320"/>
                <a:gd name="T41" fmla="*/ 160 h 192"/>
                <a:gd name="T42" fmla="*/ 309 w 320"/>
                <a:gd name="T43" fmla="*/ 170 h 192"/>
                <a:gd name="T44" fmla="*/ 320 w 320"/>
                <a:gd name="T45" fmla="*/ 160 h 192"/>
                <a:gd name="T46" fmla="*/ 282 w 320"/>
                <a:gd name="T47" fmla="*/ 56 h 192"/>
                <a:gd name="T48" fmla="*/ 168 w 320"/>
                <a:gd name="T49" fmla="*/ 167 h 192"/>
                <a:gd name="T50" fmla="*/ 160 w 320"/>
                <a:gd name="T51" fmla="*/ 170 h 192"/>
                <a:gd name="T52" fmla="*/ 160 w 320"/>
                <a:gd name="T53" fmla="*/ 170 h 192"/>
                <a:gd name="T54" fmla="*/ 151 w 320"/>
                <a:gd name="T55" fmla="*/ 167 h 192"/>
                <a:gd name="T56" fmla="*/ 147 w 320"/>
                <a:gd name="T57" fmla="*/ 158 h 192"/>
                <a:gd name="T58" fmla="*/ 151 w 320"/>
                <a:gd name="T59" fmla="*/ 150 h 192"/>
                <a:gd name="T60" fmla="*/ 227 w 320"/>
                <a:gd name="T61" fmla="*/ 91 h 192"/>
                <a:gd name="T62" fmla="*/ 168 w 320"/>
                <a:gd name="T63" fmla="*/ 16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20" h="192">
                  <a:moveTo>
                    <a:pt x="282" y="56"/>
                  </a:moveTo>
                  <a:cubicBezTo>
                    <a:pt x="296" y="38"/>
                    <a:pt x="296" y="38"/>
                    <a:pt x="296" y="38"/>
                  </a:cubicBezTo>
                  <a:cubicBezTo>
                    <a:pt x="299" y="34"/>
                    <a:pt x="299" y="28"/>
                    <a:pt x="295" y="24"/>
                  </a:cubicBezTo>
                  <a:cubicBezTo>
                    <a:pt x="291" y="20"/>
                    <a:pt x="285" y="20"/>
                    <a:pt x="281" y="23"/>
                  </a:cubicBezTo>
                  <a:cubicBezTo>
                    <a:pt x="263" y="37"/>
                    <a:pt x="263" y="37"/>
                    <a:pt x="263" y="37"/>
                  </a:cubicBezTo>
                  <a:cubicBezTo>
                    <a:pt x="235" y="14"/>
                    <a:pt x="199" y="0"/>
                    <a:pt x="160" y="0"/>
                  </a:cubicBezTo>
                  <a:cubicBezTo>
                    <a:pt x="71" y="0"/>
                    <a:pt x="0" y="71"/>
                    <a:pt x="0" y="160"/>
                  </a:cubicBezTo>
                  <a:cubicBezTo>
                    <a:pt x="0" y="166"/>
                    <a:pt x="4" y="170"/>
                    <a:pt x="10" y="170"/>
                  </a:cubicBezTo>
                  <a:cubicBezTo>
                    <a:pt x="16" y="170"/>
                    <a:pt x="21" y="166"/>
                    <a:pt x="21" y="160"/>
                  </a:cubicBezTo>
                  <a:cubicBezTo>
                    <a:pt x="21" y="83"/>
                    <a:pt x="83" y="21"/>
                    <a:pt x="160" y="21"/>
                  </a:cubicBezTo>
                  <a:cubicBezTo>
                    <a:pt x="192" y="21"/>
                    <a:pt x="222" y="32"/>
                    <a:pt x="245" y="51"/>
                  </a:cubicBezTo>
                  <a:cubicBezTo>
                    <a:pt x="137" y="133"/>
                    <a:pt x="137" y="133"/>
                    <a:pt x="137" y="133"/>
                  </a:cubicBezTo>
                  <a:cubicBezTo>
                    <a:pt x="137" y="134"/>
                    <a:pt x="136" y="134"/>
                    <a:pt x="136" y="134"/>
                  </a:cubicBezTo>
                  <a:cubicBezTo>
                    <a:pt x="130" y="141"/>
                    <a:pt x="126" y="149"/>
                    <a:pt x="126" y="158"/>
                  </a:cubicBezTo>
                  <a:cubicBezTo>
                    <a:pt x="126" y="167"/>
                    <a:pt x="130" y="175"/>
                    <a:pt x="136" y="182"/>
                  </a:cubicBezTo>
                  <a:cubicBezTo>
                    <a:pt x="142" y="188"/>
                    <a:pt x="151" y="192"/>
                    <a:pt x="160" y="192"/>
                  </a:cubicBezTo>
                  <a:cubicBezTo>
                    <a:pt x="160" y="192"/>
                    <a:pt x="160" y="192"/>
                    <a:pt x="160" y="192"/>
                  </a:cubicBezTo>
                  <a:cubicBezTo>
                    <a:pt x="169" y="192"/>
                    <a:pt x="177" y="188"/>
                    <a:pt x="183" y="182"/>
                  </a:cubicBezTo>
                  <a:cubicBezTo>
                    <a:pt x="184" y="182"/>
                    <a:pt x="184" y="181"/>
                    <a:pt x="184" y="181"/>
                  </a:cubicBezTo>
                  <a:cubicBezTo>
                    <a:pt x="268" y="74"/>
                    <a:pt x="268" y="74"/>
                    <a:pt x="268" y="74"/>
                  </a:cubicBezTo>
                  <a:cubicBezTo>
                    <a:pt x="287" y="97"/>
                    <a:pt x="298" y="127"/>
                    <a:pt x="298" y="160"/>
                  </a:cubicBezTo>
                  <a:cubicBezTo>
                    <a:pt x="298" y="166"/>
                    <a:pt x="303" y="170"/>
                    <a:pt x="309" y="170"/>
                  </a:cubicBezTo>
                  <a:cubicBezTo>
                    <a:pt x="315" y="170"/>
                    <a:pt x="320" y="166"/>
                    <a:pt x="320" y="160"/>
                  </a:cubicBezTo>
                  <a:cubicBezTo>
                    <a:pt x="320" y="120"/>
                    <a:pt x="305" y="84"/>
                    <a:pt x="282" y="56"/>
                  </a:cubicBezTo>
                  <a:close/>
                  <a:moveTo>
                    <a:pt x="168" y="167"/>
                  </a:moveTo>
                  <a:cubicBezTo>
                    <a:pt x="166" y="169"/>
                    <a:pt x="163" y="170"/>
                    <a:pt x="160" y="170"/>
                  </a:cubicBezTo>
                  <a:cubicBezTo>
                    <a:pt x="160" y="170"/>
                    <a:pt x="160" y="170"/>
                    <a:pt x="160" y="170"/>
                  </a:cubicBezTo>
                  <a:cubicBezTo>
                    <a:pt x="156" y="170"/>
                    <a:pt x="153" y="169"/>
                    <a:pt x="151" y="167"/>
                  </a:cubicBezTo>
                  <a:cubicBezTo>
                    <a:pt x="149" y="164"/>
                    <a:pt x="147" y="161"/>
                    <a:pt x="147" y="158"/>
                  </a:cubicBezTo>
                  <a:cubicBezTo>
                    <a:pt x="147" y="155"/>
                    <a:pt x="149" y="152"/>
                    <a:pt x="151" y="150"/>
                  </a:cubicBezTo>
                  <a:cubicBezTo>
                    <a:pt x="227" y="91"/>
                    <a:pt x="227" y="91"/>
                    <a:pt x="227" y="91"/>
                  </a:cubicBezTo>
                  <a:lnTo>
                    <a:pt x="168" y="167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763" name="Freeform 228"/>
            <p:cNvSpPr>
              <a:spLocks noEditPoints="1"/>
            </p:cNvSpPr>
            <p:nvPr/>
          </p:nvSpPr>
          <p:spPr bwMode="gray">
            <a:xfrm>
              <a:off x="7886124" y="4289321"/>
              <a:ext cx="277257" cy="277257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91" name="Group 790"/>
          <p:cNvGrpSpPr/>
          <p:nvPr/>
        </p:nvGrpSpPr>
        <p:grpSpPr>
          <a:xfrm>
            <a:off x="8243905" y="3661682"/>
            <a:ext cx="275723" cy="275723"/>
            <a:chOff x="8311683" y="4290088"/>
            <a:chExt cx="275723" cy="275723"/>
          </a:xfrm>
        </p:grpSpPr>
        <p:sp>
          <p:nvSpPr>
            <p:cNvPr id="765" name="Freeform 70"/>
            <p:cNvSpPr>
              <a:spLocks noEditPoints="1"/>
            </p:cNvSpPr>
            <p:nvPr/>
          </p:nvSpPr>
          <p:spPr bwMode="gray">
            <a:xfrm>
              <a:off x="8363584" y="4341989"/>
              <a:ext cx="171921" cy="171921"/>
            </a:xfrm>
            <a:custGeom>
              <a:avLst/>
              <a:gdLst>
                <a:gd name="T0" fmla="*/ 160 w 320"/>
                <a:gd name="T1" fmla="*/ 0 h 320"/>
                <a:gd name="T2" fmla="*/ 0 w 320"/>
                <a:gd name="T3" fmla="*/ 160 h 320"/>
                <a:gd name="T4" fmla="*/ 160 w 320"/>
                <a:gd name="T5" fmla="*/ 320 h 320"/>
                <a:gd name="T6" fmla="*/ 320 w 320"/>
                <a:gd name="T7" fmla="*/ 160 h 320"/>
                <a:gd name="T8" fmla="*/ 160 w 320"/>
                <a:gd name="T9" fmla="*/ 0 h 320"/>
                <a:gd name="T10" fmla="*/ 170 w 320"/>
                <a:gd name="T11" fmla="*/ 298 h 320"/>
                <a:gd name="T12" fmla="*/ 170 w 320"/>
                <a:gd name="T13" fmla="*/ 288 h 320"/>
                <a:gd name="T14" fmla="*/ 160 w 320"/>
                <a:gd name="T15" fmla="*/ 277 h 320"/>
                <a:gd name="T16" fmla="*/ 149 w 320"/>
                <a:gd name="T17" fmla="*/ 288 h 320"/>
                <a:gd name="T18" fmla="*/ 149 w 320"/>
                <a:gd name="T19" fmla="*/ 298 h 320"/>
                <a:gd name="T20" fmla="*/ 22 w 320"/>
                <a:gd name="T21" fmla="*/ 170 h 320"/>
                <a:gd name="T22" fmla="*/ 32 w 320"/>
                <a:gd name="T23" fmla="*/ 170 h 320"/>
                <a:gd name="T24" fmla="*/ 42 w 320"/>
                <a:gd name="T25" fmla="*/ 160 h 320"/>
                <a:gd name="T26" fmla="*/ 32 w 320"/>
                <a:gd name="T27" fmla="*/ 149 h 320"/>
                <a:gd name="T28" fmla="*/ 22 w 320"/>
                <a:gd name="T29" fmla="*/ 149 h 320"/>
                <a:gd name="T30" fmla="*/ 149 w 320"/>
                <a:gd name="T31" fmla="*/ 22 h 320"/>
                <a:gd name="T32" fmla="*/ 149 w 320"/>
                <a:gd name="T33" fmla="*/ 32 h 320"/>
                <a:gd name="T34" fmla="*/ 160 w 320"/>
                <a:gd name="T35" fmla="*/ 42 h 320"/>
                <a:gd name="T36" fmla="*/ 170 w 320"/>
                <a:gd name="T37" fmla="*/ 32 h 320"/>
                <a:gd name="T38" fmla="*/ 170 w 320"/>
                <a:gd name="T39" fmla="*/ 22 h 320"/>
                <a:gd name="T40" fmla="*/ 298 w 320"/>
                <a:gd name="T41" fmla="*/ 149 h 320"/>
                <a:gd name="T42" fmla="*/ 288 w 320"/>
                <a:gd name="T43" fmla="*/ 149 h 320"/>
                <a:gd name="T44" fmla="*/ 277 w 320"/>
                <a:gd name="T45" fmla="*/ 160 h 320"/>
                <a:gd name="T46" fmla="*/ 288 w 320"/>
                <a:gd name="T47" fmla="*/ 170 h 320"/>
                <a:gd name="T48" fmla="*/ 298 w 320"/>
                <a:gd name="T49" fmla="*/ 170 h 320"/>
                <a:gd name="T50" fmla="*/ 170 w 320"/>
                <a:gd name="T51" fmla="*/ 298 h 320"/>
                <a:gd name="T52" fmla="*/ 216 w 320"/>
                <a:gd name="T53" fmla="*/ 90 h 320"/>
                <a:gd name="T54" fmla="*/ 133 w 320"/>
                <a:gd name="T55" fmla="*/ 127 h 320"/>
                <a:gd name="T56" fmla="*/ 127 w 320"/>
                <a:gd name="T57" fmla="*/ 133 h 320"/>
                <a:gd name="T58" fmla="*/ 90 w 320"/>
                <a:gd name="T59" fmla="*/ 216 h 320"/>
                <a:gd name="T60" fmla="*/ 92 w 320"/>
                <a:gd name="T61" fmla="*/ 228 h 320"/>
                <a:gd name="T62" fmla="*/ 99 w 320"/>
                <a:gd name="T63" fmla="*/ 231 h 320"/>
                <a:gd name="T64" fmla="*/ 104 w 320"/>
                <a:gd name="T65" fmla="*/ 230 h 320"/>
                <a:gd name="T66" fmla="*/ 187 w 320"/>
                <a:gd name="T67" fmla="*/ 192 h 320"/>
                <a:gd name="T68" fmla="*/ 192 w 320"/>
                <a:gd name="T69" fmla="*/ 187 h 320"/>
                <a:gd name="T70" fmla="*/ 230 w 320"/>
                <a:gd name="T71" fmla="*/ 104 h 320"/>
                <a:gd name="T72" fmla="*/ 228 w 320"/>
                <a:gd name="T73" fmla="*/ 92 h 320"/>
                <a:gd name="T74" fmla="*/ 216 w 320"/>
                <a:gd name="T75" fmla="*/ 90 h 320"/>
                <a:gd name="T76" fmla="*/ 140 w 320"/>
                <a:gd name="T77" fmla="*/ 155 h 320"/>
                <a:gd name="T78" fmla="*/ 164 w 320"/>
                <a:gd name="T79" fmla="*/ 179 h 320"/>
                <a:gd name="T80" fmla="*/ 121 w 320"/>
                <a:gd name="T81" fmla="*/ 199 h 320"/>
                <a:gd name="T82" fmla="*/ 140 w 320"/>
                <a:gd name="T83" fmla="*/ 155 h 320"/>
                <a:gd name="T84" fmla="*/ 179 w 320"/>
                <a:gd name="T85" fmla="*/ 164 h 320"/>
                <a:gd name="T86" fmla="*/ 155 w 320"/>
                <a:gd name="T87" fmla="*/ 140 h 320"/>
                <a:gd name="T88" fmla="*/ 199 w 320"/>
                <a:gd name="T89" fmla="*/ 121 h 320"/>
                <a:gd name="T90" fmla="*/ 179 w 320"/>
                <a:gd name="T91" fmla="*/ 164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20" h="320">
                  <a:moveTo>
                    <a:pt x="160" y="0"/>
                  </a:moveTo>
                  <a:cubicBezTo>
                    <a:pt x="71" y="0"/>
                    <a:pt x="0" y="71"/>
                    <a:pt x="0" y="160"/>
                  </a:cubicBezTo>
                  <a:cubicBezTo>
                    <a:pt x="0" y="248"/>
                    <a:pt x="71" y="320"/>
                    <a:pt x="160" y="320"/>
                  </a:cubicBezTo>
                  <a:cubicBezTo>
                    <a:pt x="248" y="320"/>
                    <a:pt x="320" y="248"/>
                    <a:pt x="320" y="160"/>
                  </a:cubicBezTo>
                  <a:cubicBezTo>
                    <a:pt x="320" y="71"/>
                    <a:pt x="248" y="0"/>
                    <a:pt x="160" y="0"/>
                  </a:cubicBezTo>
                  <a:close/>
                  <a:moveTo>
                    <a:pt x="170" y="298"/>
                  </a:moveTo>
                  <a:cubicBezTo>
                    <a:pt x="170" y="288"/>
                    <a:pt x="170" y="288"/>
                    <a:pt x="170" y="288"/>
                  </a:cubicBezTo>
                  <a:cubicBezTo>
                    <a:pt x="170" y="282"/>
                    <a:pt x="166" y="277"/>
                    <a:pt x="160" y="277"/>
                  </a:cubicBezTo>
                  <a:cubicBezTo>
                    <a:pt x="154" y="277"/>
                    <a:pt x="149" y="282"/>
                    <a:pt x="149" y="288"/>
                  </a:cubicBezTo>
                  <a:cubicBezTo>
                    <a:pt x="149" y="298"/>
                    <a:pt x="149" y="298"/>
                    <a:pt x="149" y="298"/>
                  </a:cubicBezTo>
                  <a:cubicBezTo>
                    <a:pt x="81" y="293"/>
                    <a:pt x="27" y="238"/>
                    <a:pt x="22" y="170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8" y="170"/>
                    <a:pt x="42" y="166"/>
                    <a:pt x="42" y="160"/>
                  </a:cubicBezTo>
                  <a:cubicBezTo>
                    <a:pt x="42" y="154"/>
                    <a:pt x="38" y="149"/>
                    <a:pt x="32" y="149"/>
                  </a:cubicBezTo>
                  <a:cubicBezTo>
                    <a:pt x="22" y="149"/>
                    <a:pt x="22" y="149"/>
                    <a:pt x="22" y="149"/>
                  </a:cubicBezTo>
                  <a:cubicBezTo>
                    <a:pt x="27" y="81"/>
                    <a:pt x="81" y="27"/>
                    <a:pt x="149" y="22"/>
                  </a:cubicBezTo>
                  <a:cubicBezTo>
                    <a:pt x="149" y="32"/>
                    <a:pt x="149" y="32"/>
                    <a:pt x="149" y="32"/>
                  </a:cubicBezTo>
                  <a:cubicBezTo>
                    <a:pt x="149" y="38"/>
                    <a:pt x="154" y="42"/>
                    <a:pt x="160" y="42"/>
                  </a:cubicBezTo>
                  <a:cubicBezTo>
                    <a:pt x="166" y="42"/>
                    <a:pt x="170" y="38"/>
                    <a:pt x="170" y="32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238" y="27"/>
                    <a:pt x="293" y="81"/>
                    <a:pt x="298" y="149"/>
                  </a:cubicBezTo>
                  <a:cubicBezTo>
                    <a:pt x="288" y="149"/>
                    <a:pt x="288" y="149"/>
                    <a:pt x="288" y="149"/>
                  </a:cubicBezTo>
                  <a:cubicBezTo>
                    <a:pt x="282" y="149"/>
                    <a:pt x="277" y="154"/>
                    <a:pt x="277" y="160"/>
                  </a:cubicBezTo>
                  <a:cubicBezTo>
                    <a:pt x="277" y="166"/>
                    <a:pt x="282" y="170"/>
                    <a:pt x="288" y="170"/>
                  </a:cubicBezTo>
                  <a:cubicBezTo>
                    <a:pt x="298" y="170"/>
                    <a:pt x="298" y="170"/>
                    <a:pt x="298" y="170"/>
                  </a:cubicBezTo>
                  <a:cubicBezTo>
                    <a:pt x="293" y="238"/>
                    <a:pt x="238" y="293"/>
                    <a:pt x="170" y="298"/>
                  </a:cubicBezTo>
                  <a:close/>
                  <a:moveTo>
                    <a:pt x="216" y="90"/>
                  </a:moveTo>
                  <a:cubicBezTo>
                    <a:pt x="133" y="127"/>
                    <a:pt x="133" y="127"/>
                    <a:pt x="133" y="127"/>
                  </a:cubicBezTo>
                  <a:cubicBezTo>
                    <a:pt x="130" y="128"/>
                    <a:pt x="128" y="130"/>
                    <a:pt x="127" y="133"/>
                  </a:cubicBezTo>
                  <a:cubicBezTo>
                    <a:pt x="90" y="216"/>
                    <a:pt x="90" y="216"/>
                    <a:pt x="90" y="216"/>
                  </a:cubicBezTo>
                  <a:cubicBezTo>
                    <a:pt x="88" y="220"/>
                    <a:pt x="89" y="224"/>
                    <a:pt x="92" y="228"/>
                  </a:cubicBezTo>
                  <a:cubicBezTo>
                    <a:pt x="94" y="230"/>
                    <a:pt x="97" y="231"/>
                    <a:pt x="99" y="231"/>
                  </a:cubicBezTo>
                  <a:cubicBezTo>
                    <a:pt x="101" y="231"/>
                    <a:pt x="102" y="230"/>
                    <a:pt x="104" y="230"/>
                  </a:cubicBezTo>
                  <a:cubicBezTo>
                    <a:pt x="187" y="192"/>
                    <a:pt x="187" y="192"/>
                    <a:pt x="187" y="192"/>
                  </a:cubicBezTo>
                  <a:cubicBezTo>
                    <a:pt x="189" y="191"/>
                    <a:pt x="191" y="189"/>
                    <a:pt x="192" y="187"/>
                  </a:cubicBezTo>
                  <a:cubicBezTo>
                    <a:pt x="230" y="104"/>
                    <a:pt x="230" y="104"/>
                    <a:pt x="230" y="104"/>
                  </a:cubicBezTo>
                  <a:cubicBezTo>
                    <a:pt x="232" y="100"/>
                    <a:pt x="231" y="95"/>
                    <a:pt x="228" y="92"/>
                  </a:cubicBezTo>
                  <a:cubicBezTo>
                    <a:pt x="224" y="89"/>
                    <a:pt x="220" y="88"/>
                    <a:pt x="216" y="90"/>
                  </a:cubicBezTo>
                  <a:close/>
                  <a:moveTo>
                    <a:pt x="140" y="155"/>
                  </a:moveTo>
                  <a:cubicBezTo>
                    <a:pt x="164" y="179"/>
                    <a:pt x="164" y="179"/>
                    <a:pt x="164" y="179"/>
                  </a:cubicBezTo>
                  <a:cubicBezTo>
                    <a:pt x="121" y="199"/>
                    <a:pt x="121" y="199"/>
                    <a:pt x="121" y="199"/>
                  </a:cubicBezTo>
                  <a:lnTo>
                    <a:pt x="140" y="155"/>
                  </a:lnTo>
                  <a:close/>
                  <a:moveTo>
                    <a:pt x="179" y="164"/>
                  </a:moveTo>
                  <a:cubicBezTo>
                    <a:pt x="155" y="140"/>
                    <a:pt x="155" y="140"/>
                    <a:pt x="155" y="140"/>
                  </a:cubicBezTo>
                  <a:cubicBezTo>
                    <a:pt x="199" y="121"/>
                    <a:pt x="199" y="121"/>
                    <a:pt x="199" y="121"/>
                  </a:cubicBezTo>
                  <a:lnTo>
                    <a:pt x="179" y="164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  <p:sp>
          <p:nvSpPr>
            <p:cNvPr id="766" name="Freeform 71"/>
            <p:cNvSpPr>
              <a:spLocks noEditPoints="1"/>
            </p:cNvSpPr>
            <p:nvPr/>
          </p:nvSpPr>
          <p:spPr bwMode="gray">
            <a:xfrm>
              <a:off x="8311683" y="4290088"/>
              <a:ext cx="275723" cy="275723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0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6"/>
                    <a:pt x="490" y="256"/>
                  </a:cubicBezTo>
                  <a:cubicBezTo>
                    <a:pt x="490" y="385"/>
                    <a:pt x="385" y="490"/>
                    <a:pt x="256" y="490"/>
                  </a:cubicBezTo>
                  <a:cubicBezTo>
                    <a:pt x="126" y="490"/>
                    <a:pt x="21" y="385"/>
                    <a:pt x="21" y="256"/>
                  </a:cubicBezTo>
                  <a:cubicBezTo>
                    <a:pt x="21" y="126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4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4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ctr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716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92" name="Group 791"/>
          <p:cNvGrpSpPr/>
          <p:nvPr/>
        </p:nvGrpSpPr>
        <p:grpSpPr>
          <a:xfrm>
            <a:off x="8623845" y="3661682"/>
            <a:ext cx="275281" cy="275281"/>
            <a:chOff x="8637717" y="4290309"/>
            <a:chExt cx="275281" cy="275281"/>
          </a:xfrm>
        </p:grpSpPr>
        <p:sp>
          <p:nvSpPr>
            <p:cNvPr id="768" name="Freeform 453"/>
            <p:cNvSpPr>
              <a:spLocks noEditPoints="1"/>
            </p:cNvSpPr>
            <p:nvPr/>
          </p:nvSpPr>
          <p:spPr bwMode="gray">
            <a:xfrm>
              <a:off x="8637717" y="4290309"/>
              <a:ext cx="275281" cy="275281"/>
            </a:xfrm>
            <a:custGeom>
              <a:avLst/>
              <a:gdLst>
                <a:gd name="T0" fmla="*/ 256 w 512"/>
                <a:gd name="T1" fmla="*/ 21 h 512"/>
                <a:gd name="T2" fmla="*/ 490 w 512"/>
                <a:gd name="T3" fmla="*/ 256 h 512"/>
                <a:gd name="T4" fmla="*/ 256 w 512"/>
                <a:gd name="T5" fmla="*/ 491 h 512"/>
                <a:gd name="T6" fmla="*/ 21 w 512"/>
                <a:gd name="T7" fmla="*/ 256 h 512"/>
                <a:gd name="T8" fmla="*/ 256 w 512"/>
                <a:gd name="T9" fmla="*/ 21 h 512"/>
                <a:gd name="T10" fmla="*/ 256 w 512"/>
                <a:gd name="T11" fmla="*/ 0 h 512"/>
                <a:gd name="T12" fmla="*/ 0 w 512"/>
                <a:gd name="T13" fmla="*/ 256 h 512"/>
                <a:gd name="T14" fmla="*/ 256 w 512"/>
                <a:gd name="T15" fmla="*/ 512 h 512"/>
                <a:gd name="T16" fmla="*/ 512 w 512"/>
                <a:gd name="T17" fmla="*/ 256 h 512"/>
                <a:gd name="T18" fmla="*/ 256 w 512"/>
                <a:gd name="T1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2" h="512">
                  <a:moveTo>
                    <a:pt x="256" y="21"/>
                  </a:moveTo>
                  <a:cubicBezTo>
                    <a:pt x="385" y="21"/>
                    <a:pt x="490" y="127"/>
                    <a:pt x="490" y="256"/>
                  </a:cubicBezTo>
                  <a:cubicBezTo>
                    <a:pt x="490" y="385"/>
                    <a:pt x="385" y="491"/>
                    <a:pt x="256" y="491"/>
                  </a:cubicBezTo>
                  <a:cubicBezTo>
                    <a:pt x="126" y="491"/>
                    <a:pt x="21" y="385"/>
                    <a:pt x="21" y="256"/>
                  </a:cubicBezTo>
                  <a:cubicBezTo>
                    <a:pt x="21" y="127"/>
                    <a:pt x="126" y="21"/>
                    <a:pt x="256" y="21"/>
                  </a:cubicBezTo>
                  <a:moveTo>
                    <a:pt x="256" y="0"/>
                  </a:moveTo>
                  <a:cubicBezTo>
                    <a:pt x="114" y="0"/>
                    <a:pt x="0" y="115"/>
                    <a:pt x="0" y="256"/>
                  </a:cubicBezTo>
                  <a:cubicBezTo>
                    <a:pt x="0" y="397"/>
                    <a:pt x="114" y="512"/>
                    <a:pt x="256" y="512"/>
                  </a:cubicBezTo>
                  <a:cubicBezTo>
                    <a:pt x="397" y="512"/>
                    <a:pt x="512" y="397"/>
                    <a:pt x="512" y="256"/>
                  </a:cubicBezTo>
                  <a:cubicBezTo>
                    <a:pt x="512" y="115"/>
                    <a:pt x="397" y="0"/>
                    <a:pt x="256" y="0"/>
                  </a:cubicBez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769" name="Freeform 454"/>
            <p:cNvSpPr>
              <a:spLocks noEditPoints="1"/>
            </p:cNvSpPr>
            <p:nvPr/>
          </p:nvSpPr>
          <p:spPr bwMode="gray">
            <a:xfrm>
              <a:off x="8689535" y="4382609"/>
              <a:ext cx="171646" cy="91490"/>
            </a:xfrm>
            <a:custGeom>
              <a:avLst/>
              <a:gdLst>
                <a:gd name="T0" fmla="*/ 318 w 320"/>
                <a:gd name="T1" fmla="*/ 79 h 171"/>
                <a:gd name="T2" fmla="*/ 297 w 320"/>
                <a:gd name="T3" fmla="*/ 47 h 171"/>
                <a:gd name="T4" fmla="*/ 288 w 320"/>
                <a:gd name="T5" fmla="*/ 43 h 171"/>
                <a:gd name="T6" fmla="*/ 159 w 320"/>
                <a:gd name="T7" fmla="*/ 43 h 171"/>
                <a:gd name="T8" fmla="*/ 85 w 320"/>
                <a:gd name="T9" fmla="*/ 0 h 171"/>
                <a:gd name="T10" fmla="*/ 0 w 320"/>
                <a:gd name="T11" fmla="*/ 85 h 171"/>
                <a:gd name="T12" fmla="*/ 85 w 320"/>
                <a:gd name="T13" fmla="*/ 171 h 171"/>
                <a:gd name="T14" fmla="*/ 159 w 320"/>
                <a:gd name="T15" fmla="*/ 128 h 171"/>
                <a:gd name="T16" fmla="*/ 202 w 320"/>
                <a:gd name="T17" fmla="*/ 128 h 171"/>
                <a:gd name="T18" fmla="*/ 210 w 320"/>
                <a:gd name="T19" fmla="*/ 125 h 171"/>
                <a:gd name="T20" fmla="*/ 224 w 320"/>
                <a:gd name="T21" fmla="*/ 111 h 171"/>
                <a:gd name="T22" fmla="*/ 237 w 320"/>
                <a:gd name="T23" fmla="*/ 125 h 171"/>
                <a:gd name="T24" fmla="*/ 253 w 320"/>
                <a:gd name="T25" fmla="*/ 125 h 171"/>
                <a:gd name="T26" fmla="*/ 266 w 320"/>
                <a:gd name="T27" fmla="*/ 111 h 171"/>
                <a:gd name="T28" fmla="*/ 280 w 320"/>
                <a:gd name="T29" fmla="*/ 125 h 171"/>
                <a:gd name="T30" fmla="*/ 289 w 320"/>
                <a:gd name="T31" fmla="*/ 128 h 171"/>
                <a:gd name="T32" fmla="*/ 297 w 320"/>
                <a:gd name="T33" fmla="*/ 123 h 171"/>
                <a:gd name="T34" fmla="*/ 318 w 320"/>
                <a:gd name="T35" fmla="*/ 91 h 171"/>
                <a:gd name="T36" fmla="*/ 318 w 320"/>
                <a:gd name="T37" fmla="*/ 79 h 171"/>
                <a:gd name="T38" fmla="*/ 286 w 320"/>
                <a:gd name="T39" fmla="*/ 100 h 171"/>
                <a:gd name="T40" fmla="*/ 274 w 320"/>
                <a:gd name="T41" fmla="*/ 88 h 171"/>
                <a:gd name="T42" fmla="*/ 259 w 320"/>
                <a:gd name="T43" fmla="*/ 88 h 171"/>
                <a:gd name="T44" fmla="*/ 245 w 320"/>
                <a:gd name="T45" fmla="*/ 102 h 171"/>
                <a:gd name="T46" fmla="*/ 231 w 320"/>
                <a:gd name="T47" fmla="*/ 88 h 171"/>
                <a:gd name="T48" fmla="*/ 216 w 320"/>
                <a:gd name="T49" fmla="*/ 88 h 171"/>
                <a:gd name="T50" fmla="*/ 198 w 320"/>
                <a:gd name="T51" fmla="*/ 107 h 171"/>
                <a:gd name="T52" fmla="*/ 152 w 320"/>
                <a:gd name="T53" fmla="*/ 107 h 171"/>
                <a:gd name="T54" fmla="*/ 143 w 320"/>
                <a:gd name="T55" fmla="*/ 113 h 171"/>
                <a:gd name="T56" fmla="*/ 85 w 320"/>
                <a:gd name="T57" fmla="*/ 149 h 171"/>
                <a:gd name="T58" fmla="*/ 21 w 320"/>
                <a:gd name="T59" fmla="*/ 85 h 171"/>
                <a:gd name="T60" fmla="*/ 85 w 320"/>
                <a:gd name="T61" fmla="*/ 21 h 171"/>
                <a:gd name="T62" fmla="*/ 143 w 320"/>
                <a:gd name="T63" fmla="*/ 58 h 171"/>
                <a:gd name="T64" fmla="*/ 152 w 320"/>
                <a:gd name="T65" fmla="*/ 64 h 171"/>
                <a:gd name="T66" fmla="*/ 282 w 320"/>
                <a:gd name="T67" fmla="*/ 64 h 171"/>
                <a:gd name="T68" fmla="*/ 296 w 320"/>
                <a:gd name="T69" fmla="*/ 85 h 171"/>
                <a:gd name="T70" fmla="*/ 286 w 320"/>
                <a:gd name="T71" fmla="*/ 10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0" h="171">
                  <a:moveTo>
                    <a:pt x="318" y="79"/>
                  </a:moveTo>
                  <a:cubicBezTo>
                    <a:pt x="297" y="47"/>
                    <a:pt x="297" y="47"/>
                    <a:pt x="297" y="47"/>
                  </a:cubicBezTo>
                  <a:cubicBezTo>
                    <a:pt x="295" y="44"/>
                    <a:pt x="291" y="43"/>
                    <a:pt x="288" y="43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44" y="16"/>
                    <a:pt x="115" y="0"/>
                    <a:pt x="85" y="0"/>
                  </a:cubicBezTo>
                  <a:cubicBezTo>
                    <a:pt x="38" y="0"/>
                    <a:pt x="0" y="38"/>
                    <a:pt x="0" y="85"/>
                  </a:cubicBezTo>
                  <a:cubicBezTo>
                    <a:pt x="0" y="132"/>
                    <a:pt x="38" y="171"/>
                    <a:pt x="85" y="171"/>
                  </a:cubicBezTo>
                  <a:cubicBezTo>
                    <a:pt x="115" y="171"/>
                    <a:pt x="144" y="154"/>
                    <a:pt x="159" y="128"/>
                  </a:cubicBezTo>
                  <a:cubicBezTo>
                    <a:pt x="202" y="128"/>
                    <a:pt x="202" y="128"/>
                    <a:pt x="202" y="128"/>
                  </a:cubicBezTo>
                  <a:cubicBezTo>
                    <a:pt x="205" y="128"/>
                    <a:pt x="208" y="127"/>
                    <a:pt x="210" y="125"/>
                  </a:cubicBezTo>
                  <a:cubicBezTo>
                    <a:pt x="224" y="111"/>
                    <a:pt x="224" y="111"/>
                    <a:pt x="224" y="111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42" y="129"/>
                    <a:pt x="248" y="129"/>
                    <a:pt x="253" y="125"/>
                  </a:cubicBezTo>
                  <a:cubicBezTo>
                    <a:pt x="266" y="111"/>
                    <a:pt x="266" y="111"/>
                    <a:pt x="266" y="111"/>
                  </a:cubicBezTo>
                  <a:cubicBezTo>
                    <a:pt x="280" y="125"/>
                    <a:pt x="280" y="125"/>
                    <a:pt x="280" y="125"/>
                  </a:cubicBezTo>
                  <a:cubicBezTo>
                    <a:pt x="282" y="127"/>
                    <a:pt x="285" y="128"/>
                    <a:pt x="289" y="128"/>
                  </a:cubicBezTo>
                  <a:cubicBezTo>
                    <a:pt x="292" y="127"/>
                    <a:pt x="295" y="126"/>
                    <a:pt x="297" y="123"/>
                  </a:cubicBezTo>
                  <a:cubicBezTo>
                    <a:pt x="318" y="91"/>
                    <a:pt x="318" y="91"/>
                    <a:pt x="318" y="91"/>
                  </a:cubicBezTo>
                  <a:cubicBezTo>
                    <a:pt x="320" y="87"/>
                    <a:pt x="320" y="83"/>
                    <a:pt x="318" y="79"/>
                  </a:cubicBezTo>
                  <a:close/>
                  <a:moveTo>
                    <a:pt x="286" y="100"/>
                  </a:moveTo>
                  <a:cubicBezTo>
                    <a:pt x="274" y="88"/>
                    <a:pt x="274" y="88"/>
                    <a:pt x="274" y="88"/>
                  </a:cubicBezTo>
                  <a:cubicBezTo>
                    <a:pt x="270" y="84"/>
                    <a:pt x="263" y="84"/>
                    <a:pt x="259" y="88"/>
                  </a:cubicBezTo>
                  <a:cubicBezTo>
                    <a:pt x="245" y="102"/>
                    <a:pt x="245" y="102"/>
                    <a:pt x="245" y="102"/>
                  </a:cubicBezTo>
                  <a:cubicBezTo>
                    <a:pt x="231" y="88"/>
                    <a:pt x="231" y="88"/>
                    <a:pt x="231" y="88"/>
                  </a:cubicBezTo>
                  <a:cubicBezTo>
                    <a:pt x="227" y="84"/>
                    <a:pt x="220" y="84"/>
                    <a:pt x="216" y="88"/>
                  </a:cubicBezTo>
                  <a:cubicBezTo>
                    <a:pt x="198" y="107"/>
                    <a:pt x="198" y="107"/>
                    <a:pt x="198" y="107"/>
                  </a:cubicBezTo>
                  <a:cubicBezTo>
                    <a:pt x="152" y="107"/>
                    <a:pt x="152" y="107"/>
                    <a:pt x="152" y="107"/>
                  </a:cubicBezTo>
                  <a:cubicBezTo>
                    <a:pt x="148" y="107"/>
                    <a:pt x="145" y="109"/>
                    <a:pt x="143" y="113"/>
                  </a:cubicBezTo>
                  <a:cubicBezTo>
                    <a:pt x="132" y="135"/>
                    <a:pt x="110" y="149"/>
                    <a:pt x="85" y="149"/>
                  </a:cubicBezTo>
                  <a:cubicBezTo>
                    <a:pt x="50" y="149"/>
                    <a:pt x="21" y="120"/>
                    <a:pt x="21" y="85"/>
                  </a:cubicBezTo>
                  <a:cubicBezTo>
                    <a:pt x="21" y="50"/>
                    <a:pt x="50" y="21"/>
                    <a:pt x="85" y="21"/>
                  </a:cubicBezTo>
                  <a:cubicBezTo>
                    <a:pt x="110" y="21"/>
                    <a:pt x="132" y="36"/>
                    <a:pt x="143" y="58"/>
                  </a:cubicBezTo>
                  <a:cubicBezTo>
                    <a:pt x="145" y="62"/>
                    <a:pt x="148" y="64"/>
                    <a:pt x="152" y="64"/>
                  </a:cubicBezTo>
                  <a:cubicBezTo>
                    <a:pt x="282" y="64"/>
                    <a:pt x="282" y="64"/>
                    <a:pt x="282" y="64"/>
                  </a:cubicBezTo>
                  <a:cubicBezTo>
                    <a:pt x="296" y="85"/>
                    <a:pt x="296" y="85"/>
                    <a:pt x="296" y="85"/>
                  </a:cubicBezTo>
                  <a:lnTo>
                    <a:pt x="286" y="100"/>
                  </a:lnTo>
                  <a:close/>
                </a:path>
              </a:pathLst>
            </a:cu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  <p:sp>
          <p:nvSpPr>
            <p:cNvPr id="770" name="Oval 455"/>
            <p:cNvSpPr>
              <a:spLocks noChangeArrowheads="1"/>
            </p:cNvSpPr>
            <p:nvPr/>
          </p:nvSpPr>
          <p:spPr bwMode="gray">
            <a:xfrm>
              <a:off x="8717872" y="4416614"/>
              <a:ext cx="22670" cy="22670"/>
            </a:xfrm>
            <a:prstGeom prst="ellipse">
              <a:avLst/>
            </a:prstGeom>
            <a:solidFill>
              <a:schemeClr val="tx2"/>
            </a:solidFill>
            <a:ln w="9525" algn="ctr">
              <a:noFill/>
              <a:miter lim="800000"/>
              <a:headEnd/>
              <a:tailEnd/>
            </a:ln>
            <a:effectLst/>
            <a:extLst/>
          </p:spPr>
          <p:txBody>
            <a:bodyPr lIns="0" tIns="0" rIns="0" bIns="0" anchor="t"/>
            <a:lstStyle/>
            <a:p>
              <a:pPr algn="ctr" defTabSz="54524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600" dirty="0">
                <a:solidFill>
                  <a:schemeClr val="bg1"/>
                </a:solidFill>
              </a:endParaRPr>
            </a:p>
          </p:txBody>
        </p:sp>
      </p:grpSp>
      <p:sp>
        <p:nvSpPr>
          <p:cNvPr id="793" name="Rectangle 792"/>
          <p:cNvSpPr/>
          <p:nvPr/>
        </p:nvSpPr>
        <p:spPr>
          <a:xfrm>
            <a:off x="250825" y="4323314"/>
            <a:ext cx="8642350" cy="339891"/>
          </a:xfrm>
          <a:prstGeom prst="rect">
            <a:avLst/>
          </a:prstGeom>
          <a:solidFill>
            <a:schemeClr val="tx2"/>
          </a:solidFill>
          <a:ln>
            <a:noFill/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en-ZA" sz="1200" dirty="0" smtClean="0">
                <a:solidFill>
                  <a:schemeClr val="bg1"/>
                </a:solidFill>
              </a:rPr>
              <a:t>&lt;CTRL + F&gt; to search for key words</a:t>
            </a:r>
            <a:endParaRPr lang="en-ZA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26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SI Master">
  <a:themeElements>
    <a:clrScheme name="Custom 8">
      <a:dk1>
        <a:srgbClr val="313231"/>
      </a:dk1>
      <a:lt1>
        <a:sysClr val="window" lastClr="FFFFFF"/>
      </a:lt1>
      <a:dk2>
        <a:srgbClr val="0075C9"/>
      </a:dk2>
      <a:lt2>
        <a:srgbClr val="FFFFFF"/>
      </a:lt2>
      <a:accent1>
        <a:srgbClr val="0075C9"/>
      </a:accent1>
      <a:accent2>
        <a:srgbClr val="67BAAF"/>
      </a:accent2>
      <a:accent3>
        <a:srgbClr val="9DAEAB"/>
      </a:accent3>
      <a:accent4>
        <a:srgbClr val="562450"/>
      </a:accent4>
      <a:accent5>
        <a:srgbClr val="815374"/>
      </a:accent5>
      <a:accent6>
        <a:srgbClr val="F5B819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3001</TotalTime>
  <Words>166</Words>
  <Application>Microsoft Office PowerPoint</Application>
  <PresentationFormat>On-screen Show (16:9)</PresentationFormat>
  <Paragraphs>141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Arial Narrow</vt:lpstr>
      <vt:lpstr>Calibri</vt:lpstr>
      <vt:lpstr>Lucida Grande</vt:lpstr>
      <vt:lpstr>1_SI Master</vt:lpstr>
      <vt:lpstr>Icons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SI_PPT Master Template</dc:title>
  <dc:subject/>
  <dc:creator>MarcelJ@sanlaminvestments.com</dc:creator>
  <cp:keywords/>
  <dc:description/>
  <cp:lastModifiedBy>Chad Jeftha (SI)</cp:lastModifiedBy>
  <cp:revision>215</cp:revision>
  <cp:lastPrinted>2019-02-27T06:51:01Z</cp:lastPrinted>
  <dcterms:created xsi:type="dcterms:W3CDTF">2018-11-02T08:45:54Z</dcterms:created>
  <dcterms:modified xsi:type="dcterms:W3CDTF">2019-05-21T12:20:19Z</dcterms:modified>
  <cp:category/>
</cp:coreProperties>
</file>